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>
      <a:defRPr lang="ru-RU"/>
    </a:defPPr>
    <a:lvl1pPr marL="0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547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095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642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190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737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285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832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8380" algn="l" defTabSz="217709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489-9178-45B5-B5AF-52A49EB9D9C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DB8B-02D5-4342-8BAA-03E9D87B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1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F489-9178-45B5-B5AF-52A49EB9D9CC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DB8B-02D5-4342-8BAA-03E9D87B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4213"/>
            <a:r>
              <a:rPr lang="ru-RU" sz="12000" smtClean="0"/>
              <a:t>ВЫРАЗИТЕЛЬНЫЕ СРЕДСТВА В ЖИВОПИСИ. </a:t>
            </a:r>
            <a:br>
              <a:rPr lang="ru-RU" sz="12000" smtClean="0"/>
            </a:br>
            <a:r>
              <a:rPr lang="ru-RU" sz="12000" smtClean="0"/>
              <a:t>ЖИВОПИСНЫЙ ПЕЙЗАЖ</a:t>
            </a:r>
            <a:endParaRPr lang="ru-RU" sz="1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85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76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700" smtClean="0"/>
              <a:t>ПЯТНО</a:t>
            </a:r>
            <a:endParaRPr lang="ru-RU" sz="8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287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700" smtClean="0"/>
              <a:t>МАЗОК</a:t>
            </a:r>
            <a:endParaRPr lang="ru-RU" sz="8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519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41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69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256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700" smtClean="0"/>
              <a:t>ЦВЕТ</a:t>
            </a:r>
            <a:endParaRPr lang="ru-RU" sz="8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895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700" smtClean="0"/>
              <a:t>КОЛОРИТ</a:t>
            </a:r>
            <a:endParaRPr lang="ru-RU" sz="8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3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600" u="sng" smtClean="0"/>
              <a:t>КОЛОРИТ МОЖЕТ БЫТЬ:</a:t>
            </a:r>
            <a:br>
              <a:rPr lang="ru-RU" sz="7600" u="sng" smtClean="0"/>
            </a:br>
            <a:r>
              <a:rPr lang="ru-RU" sz="8700" smtClean="0"/>
              <a:t>                </a:t>
            </a:r>
            <a:br>
              <a:rPr lang="ru-RU" sz="8700" smtClean="0"/>
            </a:br>
            <a:r>
              <a:rPr lang="ru-RU" sz="8700" smtClean="0"/>
              <a:t>                  ТЕПЛЫМ </a:t>
            </a:r>
            <a:endParaRPr lang="ru-RU" sz="87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18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37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01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7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Произвольный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ВЫРАЗИТЕЛЬНЫЕ СРЕДСТВА В ЖИВОПИСИ.  ЖИВОПИСНЫЙ ПЕЙЗАЖ</vt:lpstr>
      <vt:lpstr>Презентация PowerPoint</vt:lpstr>
      <vt:lpstr>Презентация PowerPoint</vt:lpstr>
      <vt:lpstr>ЦВЕТ</vt:lpstr>
      <vt:lpstr>КОЛОРИТ</vt:lpstr>
      <vt:lpstr>КОЛОРИТ МОЖЕТ БЫТЬ:                                    ТЕПЛЫМ </vt:lpstr>
      <vt:lpstr>Презентация PowerPoint</vt:lpstr>
      <vt:lpstr>Презентация PowerPoint</vt:lpstr>
      <vt:lpstr>Презентация PowerPoint</vt:lpstr>
      <vt:lpstr>Презентация PowerPoint</vt:lpstr>
      <vt:lpstr>ПЯТНО</vt:lpstr>
      <vt:lpstr>МАЗОК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ВЫРАЗИТЕЛЬНЫЕ СРЕДСТВА В ЖИВОПИСИ.  ЖИВОПИСНЫЙ ПЕЙЗАЖ</dc:title>
  <dc:creator>Троицкая ДХШ</dc:creator>
  <cp:lastModifiedBy>Троицкая ДХШ</cp:lastModifiedBy>
  <cp:revision>1</cp:revision>
  <dcterms:created xsi:type="dcterms:W3CDTF">2020-04-29T18:51:30Z</dcterms:created>
  <dcterms:modified xsi:type="dcterms:W3CDTF">2020-04-29T18:51:31Z</dcterms:modified>
</cp:coreProperties>
</file>