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4662-6A75-4FC0-978C-AB74F1B4440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19EF-7E55-423E-B6CB-74E6C51F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6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4662-6A75-4FC0-978C-AB74F1B4440B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19EF-7E55-423E-B6CB-74E6C51F8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1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</a:rPr>
              <a:t>БЕСЕДЫ ОБ ИСКУССТВЕ</a:t>
            </a:r>
            <a:endParaRPr lang="ru-RU" altLang="ru-RU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800" smtClean="0">
                <a:latin typeface="Times New Roman" pitchFamily="18" charset="0"/>
              </a:rPr>
              <a:t>Владимирская икона Божией Матери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Первая треть XII века. Дерево, темпера 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0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5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7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85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3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98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76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9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</a:rPr>
              <a:t>Жанровая живопись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60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6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4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3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6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smtClean="0">
                <a:latin typeface="Times New Roman" pitchFamily="18" charset="0"/>
              </a:rPr>
              <a:t>Фреска «Крещение князя Владимира»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В.М. Васнецов Владимирский собор (Киев)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(конец 1880-х) 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3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b="1" smtClean="0">
                <a:latin typeface="Times New Roman" pitchFamily="18" charset="0"/>
              </a:rPr>
              <a:t>Джотто</a:t>
            </a:r>
            <a:r>
              <a:rPr lang="ru-RU" sz="1800" smtClean="0">
                <a:latin typeface="Times New Roman" pitchFamily="18" charset="0"/>
              </a:rPr>
              <a:t> (ок. 1267 - 1337) — итальянский живописец, скульптор и архитектор эпохи Проторенессанса.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smtClean="0">
                <a:latin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</a:rPr>
              <a:t>Джотто (ок. 1267-1337) </a:t>
            </a:r>
            <a:r>
              <a:rPr lang="ru-RU" sz="1800" smtClean="0">
                <a:latin typeface="Times New Roman" pitchFamily="18" charset="0"/>
              </a:rPr>
              <a:t>«Поклонение волхвов»</a:t>
            </a:r>
            <a:r>
              <a:rPr lang="ru-RU" sz="1800" smtClean="0">
                <a:latin typeface="Times New Roman" pitchFamily="18" charset="0"/>
              </a:rPr>
              <a:t> «Поцелуй Иуды»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8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2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800" b="1" smtClean="0">
                <a:latin typeface="Times New Roman" pitchFamily="18" charset="0"/>
              </a:rPr>
              <a:t>Владимирская икона Божией Матери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Первая треть XII века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Дерево, темпера </a:t>
            </a:r>
            <a:endParaRPr lang="ru-RU" sz="18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52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БЕСЕДЫ ОБ ИСКУССТВЕ</vt:lpstr>
      <vt:lpstr>Жанровая живопись</vt:lpstr>
      <vt:lpstr>Презентация PowerPoint</vt:lpstr>
      <vt:lpstr>Презентация PowerPoint</vt:lpstr>
      <vt:lpstr>Фреска «Крещение князя Владимира» В.М. Васнецов Владимирский собор (Киев) (конец 1880-х) </vt:lpstr>
      <vt:lpstr>Джотто (ок. 1267 - 1337) — итальянский живописец, скульптор и архитектор эпохи Проторенессанса.</vt:lpstr>
      <vt:lpstr> Джотто (ок. 1267-1337) «Поклонение волхвов» «Поцелуй Иуды»</vt:lpstr>
      <vt:lpstr>Презентация PowerPoint</vt:lpstr>
      <vt:lpstr>Владимирская икона Божией Матери Первая треть XII века Дерево, темпера </vt:lpstr>
      <vt:lpstr>Владимирская икона Божией Матери Первая треть XII века. Дерево, темпера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БЕСЕДЫ ОБ ИСКУССТВЕ</dc:title>
  <dc:creator>Троицкая ДХШ</dc:creator>
  <cp:lastModifiedBy>Троицкая ДХШ</cp:lastModifiedBy>
  <cp:revision>1</cp:revision>
  <dcterms:created xsi:type="dcterms:W3CDTF">2020-11-10T17:57:40Z</dcterms:created>
  <dcterms:modified xsi:type="dcterms:W3CDTF">2020-11-10T17:57:41Z</dcterms:modified>
</cp:coreProperties>
</file>