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5F1E-EB1E-47B9-B30D-5F0BA8AA864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8A36-7776-4627-B812-C6AAF89DB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5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E5F1E-EB1E-47B9-B30D-5F0BA8AA864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8A36-7776-4627-B812-C6AAF89DB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3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Жанры живописи и графики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7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0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7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Павел Федотов «Сватовство майора», 1848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71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2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2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2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4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Голландия 17 век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86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86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Алексей Саврасов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«Грачи прилетели»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3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5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Кто написал эту картину, и как она называется?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12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5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Чей это портрет и кто его написал?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1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0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Образовательная программа «В музей без поводка»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для самостоятельного просмотра: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4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1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Василий Суриков, «Боярыня Морозова», 1887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6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5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1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2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9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24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Экран (4:3)</PresentationFormat>
  <Paragraphs>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Жанры живописи и графики</vt:lpstr>
      <vt:lpstr>Презентация PowerPoint</vt:lpstr>
      <vt:lpstr>Презентация PowerPoint</vt:lpstr>
      <vt:lpstr>Василий Суриков, «Боярыня Морозова», 1887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Павел Федотов «Сватовство майора», 1848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Голландия 17 век</vt:lpstr>
      <vt:lpstr>Презентация PowerPoint</vt:lpstr>
      <vt:lpstr>Алексей Саврасов «Грачи прилетели»</vt:lpstr>
      <vt:lpstr>Кто написал эту картину, и как она называется?</vt:lpstr>
      <vt:lpstr>Презентация PowerPoint</vt:lpstr>
      <vt:lpstr>  Чей это портрет и кто его написал?  </vt:lpstr>
      <vt:lpstr>Презентация PowerPoint</vt:lpstr>
      <vt:lpstr>Образовательная программа «В музей без поводка» для самостоятельного просмотра: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живописи и графики</dc:title>
  <dc:creator>Троицкая ДХШ</dc:creator>
  <cp:lastModifiedBy>Троицкая ДХШ</cp:lastModifiedBy>
  <cp:revision>1</cp:revision>
  <dcterms:created xsi:type="dcterms:W3CDTF">2020-04-01T20:12:40Z</dcterms:created>
  <dcterms:modified xsi:type="dcterms:W3CDTF">2020-04-01T20:12:41Z</dcterms:modified>
</cp:coreProperties>
</file>