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E53B-8FDF-4AB2-B2C9-BB1A2E23F53C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0CC9-3D2B-4F16-AE5F-AC12AC515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07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E53B-8FDF-4AB2-B2C9-BB1A2E23F53C}" type="datetimeFigureOut">
              <a:rPr lang="ru-RU" smtClean="0"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A0CC9-3D2B-4F16-AE5F-AC12AC5154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97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300" smtClean="0"/>
              <a:t>Рисунок</a:t>
            </a:r>
            <a:br>
              <a:rPr lang="ru-RU" sz="5300" smtClean="0"/>
            </a:br>
            <a:r>
              <a:rPr lang="ru-RU" sz="40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Зарисовки домашних животных с натуры и по памяти</a:t>
            </a:r>
            <a:endParaRPr lang="ru-RU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43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16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800" smtClean="0"/>
              <a:t>Зарисовки можно выполнять как с натуры, так и по памяти.</a:t>
            </a:r>
            <a:endParaRPr lang="ru-RU" sz="2800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013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994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251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612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4991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Экран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Рисунок Зарисовки домашних животных с натуры и по памяти</vt:lpstr>
      <vt:lpstr>Презентация PowerPoint</vt:lpstr>
      <vt:lpstr>Зарисовки можно выполнять как с натуры, так и по памяти.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Рисунок Зарисовки домашних животных с натуры и по памяти</dc:title>
  <dc:creator>Троицкая ДХШ</dc:creator>
  <cp:lastModifiedBy>Троицкая ДХШ</cp:lastModifiedBy>
  <cp:revision>1</cp:revision>
  <dcterms:created xsi:type="dcterms:W3CDTF">2020-04-11T16:59:40Z</dcterms:created>
  <dcterms:modified xsi:type="dcterms:W3CDTF">2020-04-11T16:59:40Z</dcterms:modified>
</cp:coreProperties>
</file>