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A29D-F2C3-403D-B5AC-CD2E05BB10B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C65A1-5D24-4EB1-8EB4-5624C223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A29D-F2C3-403D-B5AC-CD2E05BB10B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C65A1-5D24-4EB1-8EB4-5624C223F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3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Композиция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Примеры эскизов: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5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Тема: «Дождь в городе»</a:t>
            </a:r>
            <a:endParaRPr lang="en-US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Ход работы: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1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Альбер Марке «Дождливый день в Париже»</a:t>
            </a:r>
            <a:br>
              <a:rPr lang="ru-RU" sz="2000" smtClean="0"/>
            </a:br>
            <a:r>
              <a:rPr lang="ru-RU" sz="2000" smtClean="0"/>
              <a:t>Динамику композиции создает активная диагональ набережной.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7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Альбер Марке «Новый мост под дождем»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4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Федор Васильев «После дождя. Весна в Петербурге»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0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Мария Башкирцева</a:t>
            </a:r>
            <a:br>
              <a:rPr lang="ru-RU" sz="2000" smtClean="0"/>
            </a:br>
            <a:r>
              <a:rPr lang="ru-RU" sz="2000" smtClean="0"/>
              <a:t>«Дождевой зонтик»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1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Изображение дождя можно увидеть в классической японской гравюре: Андо Хиросигэ «Ливень над мостом Охаси». 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2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Пьер Огюст Ренуар «Зонтики»</a:t>
            </a:r>
            <a:endParaRPr lang="en-US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71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Композиция</vt:lpstr>
      <vt:lpstr>Тема: «Дождь в городе»</vt:lpstr>
      <vt:lpstr>Ход работы:</vt:lpstr>
      <vt:lpstr>Альбер Марке «Дождливый день в Париже» Динамику композиции создает активная диагональ набережной.</vt:lpstr>
      <vt:lpstr>Альбер Марке «Новый мост под дождем»</vt:lpstr>
      <vt:lpstr>Федор Васильев «После дождя. Весна в Петербурге»</vt:lpstr>
      <vt:lpstr>Мария Башкирцева «Дождевой зонтик»</vt:lpstr>
      <vt:lpstr>Изображение дождя можно увидеть в классической японской гравюре: Андо Хиросигэ «Ливень над мостом Охаси». </vt:lpstr>
      <vt:lpstr>Пьер Огюст Ренуар «Зонтики»</vt:lpstr>
      <vt:lpstr>Примеры эскизов: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Композиция</dc:title>
  <dc:creator>Троицкая ДХШ</dc:creator>
  <cp:lastModifiedBy>Троицкая ДХШ</cp:lastModifiedBy>
  <cp:revision>1</cp:revision>
  <dcterms:created xsi:type="dcterms:W3CDTF">2020-04-10T05:43:14Z</dcterms:created>
  <dcterms:modified xsi:type="dcterms:W3CDTF">2020-04-10T05:43:16Z</dcterms:modified>
</cp:coreProperties>
</file>