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558C0-FE95-4589-B3BA-0F892301B703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844C-9FD8-4E89-AE33-40D953D41B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946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558C0-FE95-4589-B3BA-0F892301B703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2844C-9FD8-4E89-AE33-40D953D41B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840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Конструктивный рисунок стакана и яблока</a:t>
            </a:r>
            <a:br>
              <a:rPr lang="ru-RU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1  класс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818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Материалы: Бумага А3, карандаш  HB, ластик.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171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1. Намечаем плоскость.</a:t>
            </a:r>
            <a:br>
              <a:rPr 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2. Намечаем высоту предмета и ось симметрии. </a:t>
            </a:r>
            <a:br>
              <a:rPr 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3. Намечаем горло стакана и дно.</a:t>
            </a:r>
            <a:br>
              <a:rPr 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4. Рисуем обрубовку прямыми линиями. 5. Намечаем яблоко.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672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6. Прорисовываем элипсы на стакане.</a:t>
            </a:r>
            <a:br>
              <a:rPr 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7. Прорисовываем стакан плавными линиями.</a:t>
            </a:r>
            <a:br>
              <a:rPr 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8. Стираем линии построения.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5506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Экран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Конструктивный рисунок стакана и яблока 1  класс </vt:lpstr>
      <vt:lpstr>Материалы: Бумага А3, карандаш  HB, ластик.</vt:lpstr>
      <vt:lpstr>1. Намечаем плоскость. 2. Намечаем высоту предмета и ось симметрии.  3. Намечаем горло стакана и дно. 4. Рисуем обрубовку прямыми линиями. 5. Намечаем яблоко.</vt:lpstr>
      <vt:lpstr>6. Прорисовываем элипсы на стакане. 7. Прорисовываем стакан плавными линиями. 8. Стираем линии построения.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Конструктивный рисунок стакана и яблока 1  класс </dc:title>
  <dc:creator>Троицкая ДХШ</dc:creator>
  <cp:lastModifiedBy>Троицкая ДХШ</cp:lastModifiedBy>
  <cp:revision>1</cp:revision>
  <dcterms:created xsi:type="dcterms:W3CDTF">2020-04-06T14:31:01Z</dcterms:created>
  <dcterms:modified xsi:type="dcterms:W3CDTF">2020-04-06T14:31:03Z</dcterms:modified>
</cp:coreProperties>
</file>