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82" r:id="rId4"/>
    <p:sldId id="283" r:id="rId5"/>
    <p:sldId id="271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99B66A1-05F4-4E12-AD71-A4766B21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32" y="763399"/>
            <a:ext cx="8194987" cy="3783434"/>
          </a:xfrm>
        </p:spPr>
        <p:txBody>
          <a:bodyPr>
            <a:normAutofit/>
          </a:bodyPr>
          <a:lstStyle/>
          <a:p>
            <a:r>
              <a:rPr lang="ru-RU" dirty="0"/>
              <a:t>1.4 Зарисовки силуэта растений и трав</a:t>
            </a:r>
            <a:br>
              <a:rPr lang="ru-RU" dirty="0"/>
            </a:br>
            <a:endParaRPr lang="ru-RU" sz="6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658086F-224C-41A1-A17A-461461D4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732" y="4085439"/>
            <a:ext cx="7315200" cy="1776044"/>
          </a:xfrm>
        </p:spPr>
        <p:txBody>
          <a:bodyPr>
            <a:normAutofit/>
          </a:bodyPr>
          <a:lstStyle/>
          <a:p>
            <a:r>
              <a:rPr lang="ru-RU" dirty="0"/>
              <a:t>Предмет – Рисунок</a:t>
            </a:r>
          </a:p>
          <a:p>
            <a:r>
              <a:rPr lang="ru-RU" dirty="0"/>
              <a:t>1 класс ДХШ</a:t>
            </a:r>
          </a:p>
          <a:p>
            <a:r>
              <a:rPr lang="ru-RU" dirty="0"/>
              <a:t>Рисунок рассчитан на  1 урок 3 </a:t>
            </a:r>
            <a:r>
              <a:rPr lang="ru-RU" dirty="0" err="1"/>
              <a:t>ак</a:t>
            </a:r>
            <a:r>
              <a:rPr lang="ru-RU" dirty="0"/>
              <a:t>. часа</a:t>
            </a:r>
          </a:p>
          <a:p>
            <a:r>
              <a:rPr lang="ru-RU" dirty="0"/>
              <a:t>Преподаватель – Красильникова Ольга Борисовна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A05BFBD9-961E-48F7-BB15-FEC8B357E4E0}"/>
              </a:ext>
            </a:extLst>
          </p:cNvPr>
          <p:cNvSpPr txBox="1">
            <a:spLocks/>
          </p:cNvSpPr>
          <p:nvPr/>
        </p:nvSpPr>
        <p:spPr>
          <a:xfrm>
            <a:off x="9628911" y="2454301"/>
            <a:ext cx="2283454" cy="117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МАОУ ДОД «Троицкая ДХШ»</a:t>
            </a:r>
          </a:p>
          <a:p>
            <a:pPr algn="ctr"/>
            <a:r>
              <a:rPr lang="ru-RU" dirty="0"/>
              <a:t>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282213-B5B1-4758-9DF9-D32E55F6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84" y="1443656"/>
            <a:ext cx="1275707" cy="6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27176" cy="4664567"/>
          </a:xfrm>
        </p:spPr>
        <p:txBody>
          <a:bodyPr/>
          <a:lstStyle/>
          <a:p>
            <a:r>
              <a:rPr lang="ru-RU" dirty="0"/>
              <a:t>Материалы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B258A-10DC-4B71-92AF-A5251BA7CE3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83C4AC-67DF-4A53-ACE9-B574C0442134}"/>
              </a:ext>
            </a:extLst>
          </p:cNvPr>
          <p:cNvSpPr txBox="1"/>
          <p:nvPr/>
        </p:nvSpPr>
        <p:spPr>
          <a:xfrm>
            <a:off x="4118994" y="1946246"/>
            <a:ext cx="7340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Бумага формата А4 или А3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Простой 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Черный фломастер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Черная ручка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Черная акварель</a:t>
            </a:r>
          </a:p>
        </p:txBody>
      </p:sp>
    </p:spTree>
    <p:extLst>
      <p:ext uri="{BB962C8B-B14F-4D97-AF65-F5344CB8AC3E}">
        <p14:creationId xmlns:p14="http://schemas.microsoft.com/office/powerpoint/2010/main" val="36901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Выбранный предмет должен быть правильно скомпонован в листе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5123B6-0BE4-4AF7-AB63-87C7923C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932" y="755009"/>
            <a:ext cx="3884103" cy="53039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Рисовать надо всегда сознательно, а не копировать все, что видит глаз.</a:t>
            </a:r>
          </a:p>
          <a:p>
            <a:pPr algn="just"/>
            <a:r>
              <a:rPr lang="ru-RU" sz="2400" dirty="0"/>
              <a:t>Рисунок начинается с композиционного размещения изображения на листе бумаги.</a:t>
            </a:r>
          </a:p>
          <a:p>
            <a:pPr algn="just"/>
            <a:r>
              <a:rPr lang="ru-RU" sz="2400" dirty="0"/>
              <a:t>Следим за тем, чтобы лист был хорошо и красиво заполнен, учитывая тональные отношения и падающую тень.</a:t>
            </a:r>
          </a:p>
          <a:p>
            <a:pPr algn="just"/>
            <a:r>
              <a:rPr lang="ru-RU" sz="2400" dirty="0"/>
              <a:t>В процессе компоновки изображения легкими линиями намечаем общий характер формы.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448FC371-9F8B-4351-ABB2-C85058DCF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7"/>
          <a:stretch/>
        </p:blipFill>
        <p:spPr bwMode="auto">
          <a:xfrm>
            <a:off x="7614931" y="1068600"/>
            <a:ext cx="405415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5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EB969-7ABD-4DD3-B0BA-6449C7C6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заполнения листа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28D0DD2-80DF-4387-91CC-8F7ADB88D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62" y="763601"/>
            <a:ext cx="7315200" cy="21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441253-52C3-4826-B2FE-F92645A0991D}"/>
              </a:ext>
            </a:extLst>
          </p:cNvPr>
          <p:cNvSpPr/>
          <p:nvPr/>
        </p:nvSpPr>
        <p:spPr>
          <a:xfrm>
            <a:off x="3976382" y="3021134"/>
            <a:ext cx="7383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На рис. а изображение слишком велико и предметам «тесно» на листе, а на рис. 6 изображение слишком мало и сдвинуто вверх. На рис. в натюрморт по «массе» соответствует формату листа, но изображение сдвинуто вниз. </a:t>
            </a:r>
          </a:p>
          <a:p>
            <a:pPr algn="just"/>
            <a:r>
              <a:rPr lang="ru-RU" sz="2200" dirty="0"/>
              <a:t>На рис. г представлена удачная композиция натюрморта. Не возникает желания сдвинуть натюрморт в сторону, «масса» натюрморта уравновешена с форматом листа, и предметы не теряют своей выразительности.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681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6" y="1128408"/>
            <a:ext cx="3329180" cy="4601183"/>
          </a:xfrm>
        </p:spPr>
        <p:txBody>
          <a:bodyPr/>
          <a:lstStyle/>
          <a:p>
            <a:r>
              <a:rPr lang="ru-RU" dirty="0"/>
              <a:t>Рисунок должен передавать характер конкретного растения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B258A-10DC-4B71-92AF-A5251BA7CE3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C57BC8-B11F-42E7-9436-AD469285F4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64" y="767855"/>
            <a:ext cx="7997742" cy="532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18CF80-9C71-4D89-A591-24FAEA0C3C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87" y="251453"/>
            <a:ext cx="5779135" cy="57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6A7077-8E27-43B7-9E3F-C9471DE3C3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64" y="251453"/>
            <a:ext cx="3568169" cy="5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4A6ABD-C249-4533-A75B-CC793A1C1150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72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F72AD4-5B0B-4186-9E13-9A6C3D1A5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1191236"/>
            <a:ext cx="11391786" cy="3993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52121F-FECE-4B57-A780-17EF2FCC40AE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120401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AA1D6FD-CEDC-46E8-BDFF-C018DAA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4" y="591023"/>
            <a:ext cx="3558492" cy="51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FBB562-B4B2-4128-8C19-D6AAA861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92" y="590752"/>
            <a:ext cx="4594628" cy="51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997072-6E18-4518-A07E-539BC447A385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7D161-19D9-438E-B61D-E72B90F2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96" y="590751"/>
            <a:ext cx="3196819" cy="51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0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0119A63-A0AC-4D0E-AA4F-142BD096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73" y="523220"/>
            <a:ext cx="3950034" cy="5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7AE280F-94DF-47EA-901F-AECF30EA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26" y="523219"/>
            <a:ext cx="5543191" cy="5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576E1E-CEBB-41FA-AC6B-8C2C3BC1D001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1659210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980</TotalTime>
  <Words>163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</vt:lpstr>
      <vt:lpstr>1.4 Зарисовки силуэта растений и трав </vt:lpstr>
      <vt:lpstr>Материалы</vt:lpstr>
      <vt:lpstr>Выбранный предмет должен быть правильно скомпонован в листе</vt:lpstr>
      <vt:lpstr>Пример заполнения листа</vt:lpstr>
      <vt:lpstr>Рисунок должен передавать характер конкретного растения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Зарисовки предметов быта (кружка, кастрюля и т.д.) в горизонтальном положении</dc:title>
  <dc:creator>Olga</dc:creator>
  <cp:lastModifiedBy>Троицкая ДХШ</cp:lastModifiedBy>
  <cp:revision>89</cp:revision>
  <dcterms:created xsi:type="dcterms:W3CDTF">2020-03-26T08:50:43Z</dcterms:created>
  <dcterms:modified xsi:type="dcterms:W3CDTF">2020-11-23T19:26:38Z</dcterms:modified>
</cp:coreProperties>
</file>