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B9DF-BA70-42D0-A41C-735845054EE8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40A2-FC82-42D3-A6F2-17B15337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7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B9DF-BA70-42D0-A41C-735845054EE8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40A2-FC82-42D3-A6F2-17B15337C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3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«Высшая красота человеческой природы состоит в блеске знания»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Людовик IX и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Маргарита Прованская вступают на корабль»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Миниатюра из рукописи «Житие и деяния монсеньера святого Людовика»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Вторая пол. XV века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Велень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Национальная библиотека Франции (BNF)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9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Людовик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вершит правосудие»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6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«Чудо Людовика Святого»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Миниатюра из рукописной книги Гийома де Сен-Патю «Житие и чудеса Святого Людовика»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Франция, 1330-1340 гг.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Пергамент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Национальная библиотека Франции (BNF)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Пример выполненной домашней работы: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Фрагмент книги «Путешествие в средневековье»,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автор Наташа Кайя. Рисунок акварельными карандашами.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  <a:latin typeface="Times New Roman" pitchFamily="18" charset="0"/>
              </a:rPr>
              <a:t>Готическое письмо</a:t>
            </a:r>
            <a:endParaRPr lang="ru-RU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эпоху средневековья расцветает искусство книжной миниатюры.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Книги называли манускриптами (от латинских слов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manus –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рука и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scribo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– пишу), т.к. писались они вручную. Манускрипты создаются в скрипториях,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расположенных в городах и монастырях. Над каждым манускриптом работали несколько ремесленников: пергаментщики, писцы, художники и переплётчики.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Книга должна была играть роль проповедника, нести людям слово Божие. 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3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2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  <a:t>Основные разновидности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</a:rPr>
              <a:t>готического письма:</a:t>
            </a:r>
            <a:r>
              <a:rPr lang="ru-RU" sz="3200" b="1" smtClean="0">
                <a:latin typeface="Times New Roman" pitchFamily="18" charset="0"/>
              </a:rPr>
              <a:t> </a:t>
            </a:r>
            <a:endParaRPr lang="ru-RU" sz="32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«Май» Иллюстрация братьев Лимбургов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к часослову герцога Беррийского</a:t>
            </a:r>
            <a:endParaRPr lang="ru-RU" sz="2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0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smtClean="0">
                <a:latin typeface="Times New Roman" pitchFamily="18" charset="0"/>
              </a:rPr>
              <a:t>«Январь» (фрагмент)</a:t>
            </a:r>
            <a:br>
              <a:rPr lang="ru-RU" sz="2200" b="1" smtClean="0">
                <a:latin typeface="Times New Roman" pitchFamily="18" charset="0"/>
              </a:rPr>
            </a:br>
            <a:r>
              <a:rPr lang="ru-RU" sz="2200" smtClean="0">
                <a:latin typeface="Times New Roman" pitchFamily="18" charset="0"/>
              </a:rPr>
              <a:t>Герцог Жан Беррийский (1340—1416) — заказчик «Великолепного часослова», изображён сидящим за столом в синей робе.</a:t>
            </a:r>
            <a:endParaRPr lang="ru-RU" sz="22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2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«Высшая красота человеческой природы состоит в блеске знания»</vt:lpstr>
      <vt:lpstr>Готическое письмо</vt:lpstr>
      <vt:lpstr>В эпоху средневековья расцветает искусство книжной миниатюры. Книги называли манускриптами (от латинских слов manus – рука и scribo – пишу), т.к. писались они вручную. Манускрипты создаются в скрипториях, расположенных в городах и монастырях. Над каждым манускриптом работали несколько ремесленников: пергаментщики, писцы, художники и переплётчики. Книга должна была играть роль проповедника, нести людям слово Божие. </vt:lpstr>
      <vt:lpstr>Презентация PowerPoint</vt:lpstr>
      <vt:lpstr>Презентация PowerPoint</vt:lpstr>
      <vt:lpstr>Презентация PowerPoint</vt:lpstr>
      <vt:lpstr>Основные разновидности готического письма: </vt:lpstr>
      <vt:lpstr>«Май» Иллюстрация братьев Лимбургов к часослову герцога Беррийского</vt:lpstr>
      <vt:lpstr>«Январь» (фрагмент) Герцог Жан Беррийский (1340—1416) — заказчик «Великолепного часослова», изображён сидящим за столом в синей робе.</vt:lpstr>
      <vt:lpstr>«Людовик IX и Маргарита Прованская вступают на корабль» Миниатюра из рукописи «Житие и деяния монсеньера святого Людовика» Вторая пол. XV века Велень Национальная библиотека Франции (BNF) </vt:lpstr>
      <vt:lpstr>«Людовик IX вершит правосудие»</vt:lpstr>
      <vt:lpstr>«Чудо Людовика Святого» Миниатюра из рукописной книги Гийома де Сен-Патю «Житие и чудеса Святого Людовика» Франция, 1330-1340 гг. Пергамент Национальная библиотека Франции (BNF) </vt:lpstr>
      <vt:lpstr>Домашнее задание</vt:lpstr>
      <vt:lpstr>Пример выполненной домашней работы:</vt:lpstr>
      <vt:lpstr>Фрагмент книги «Путешествие в средневековье», автор Наташа Кайя. Рисунок акварельными карандашами.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«Высшая красота человеческой природы состоит в блеске знания»</dc:title>
  <dc:creator>Троицкая ДХШ</dc:creator>
  <cp:lastModifiedBy>Троицкая ДХШ</cp:lastModifiedBy>
  <cp:revision>1</cp:revision>
  <dcterms:created xsi:type="dcterms:W3CDTF">2020-11-07T14:11:07Z</dcterms:created>
  <dcterms:modified xsi:type="dcterms:W3CDTF">2020-11-07T14:11:07Z</dcterms:modified>
</cp:coreProperties>
</file>