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6643-6A3A-4B6F-8961-18A56B65477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BE80-9EF6-40E6-AF45-0DFE2B31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6643-6A3A-4B6F-8961-18A56B65477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BE80-9EF6-40E6-AF45-0DFE2B31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1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0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9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1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2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8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«день победы»</vt:lpstr>
      <vt:lpstr>день победы</vt:lpstr>
      <vt:lpstr>Ход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«день победы»</dc:title>
  <dc:creator>Троицкая ДХШ</dc:creator>
  <cp:lastModifiedBy>Троицкая ДХШ</cp:lastModifiedBy>
  <cp:revision>1</cp:revision>
  <dcterms:created xsi:type="dcterms:W3CDTF">2020-04-11T15:32:08Z</dcterms:created>
  <dcterms:modified xsi:type="dcterms:W3CDTF">2020-04-11T15:32:09Z</dcterms:modified>
</cp:coreProperties>
</file>