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1449-2740-074F-B25C-0F658092C31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EEDC-2DF9-334B-9263-D36D607F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7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1449-2740-074F-B25C-0F658092C31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EEDC-2DF9-334B-9263-D36D607F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1449-2740-074F-B25C-0F658092C31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EEDC-2DF9-334B-9263-D36D607F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0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1449-2740-074F-B25C-0F658092C31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EEDC-2DF9-334B-9263-D36D607F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3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1449-2740-074F-B25C-0F658092C31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EEDC-2DF9-334B-9263-D36D607F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5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1449-2740-074F-B25C-0F658092C31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EEDC-2DF9-334B-9263-D36D607F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8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1449-2740-074F-B25C-0F658092C31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EEDC-2DF9-334B-9263-D36D607F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1449-2740-074F-B25C-0F658092C31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EEDC-2DF9-334B-9263-D36D607F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9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1449-2740-074F-B25C-0F658092C31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EEDC-2DF9-334B-9263-D36D607F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5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1449-2740-074F-B25C-0F658092C31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EEDC-2DF9-334B-9263-D36D607F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5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1449-2740-074F-B25C-0F658092C31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EEDC-2DF9-334B-9263-D36D607F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1449-2740-074F-B25C-0F658092C31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EEDC-2DF9-334B-9263-D36D607F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1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Живопись 2 класс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Этюд мягкой игрушки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90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Завершающие лессировки: ребята, акварельную работу очень легко «замучить», поэтому вести этюд на завершающем этапе надо очень внимательно. Лессировка- это тонкий слой краски, сквозь который просвечивают предыдущие слои. Например, по теплому цвету на туловище собачки можно проложить холодную лессировку. 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8148" r="-18148"/>
          <a:stretch>
            <a:fillRect/>
          </a:stretch>
        </p:blipFill>
        <p:spPr>
          <a:xfrm>
            <a:off x="700157" y="1943959"/>
            <a:ext cx="7604539" cy="4182204"/>
          </a:xfrm>
        </p:spPr>
      </p:pic>
    </p:spTree>
    <p:extLst>
      <p:ext uri="{BB962C8B-B14F-4D97-AF65-F5344CB8AC3E}">
        <p14:creationId xmlns:p14="http://schemas.microsoft.com/office/powerpoint/2010/main" val="334358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391" y="274637"/>
            <a:ext cx="8505131" cy="151440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Ребята, обычно мы составляем натюрморт из посуды, фруктов, но в этот раз позировать нам будут наши игрушки! Давайте полюбуемся акварельными работами Ирины </a:t>
            </a:r>
            <a:r>
              <a:rPr lang="ru-RU" sz="2000" dirty="0" err="1" smtClean="0"/>
              <a:t>Ломановой</a:t>
            </a:r>
            <a:r>
              <a:rPr lang="ru-RU" sz="2000" dirty="0" smtClean="0"/>
              <a:t>: «Игрушки и свисток», «Забавные игрушки». Художница с вниманием и любовью передает объем, фактуру шерсти своих «питомцев». Она подумала и о композиционном равновесии, и о цветовом единстве. 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805" r="-9805"/>
          <a:stretch>
            <a:fillRect/>
          </a:stretch>
        </p:blipFill>
        <p:spPr>
          <a:xfrm>
            <a:off x="0" y="2384288"/>
            <a:ext cx="5243006" cy="28834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210" y="2384288"/>
            <a:ext cx="3776312" cy="3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Поместите игрушку на однотонный фон. Можно составить композицию из нескольких игрушек или ограничиться одним персонажем. Хорошо, если вы выберете самую свою любимую игрушку, «друга детства».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90" t="33964" r="20322" b="23270"/>
          <a:stretch/>
        </p:blipFill>
        <p:spPr>
          <a:xfrm>
            <a:off x="2972440" y="2429566"/>
            <a:ext cx="3559965" cy="3235738"/>
          </a:xfrm>
        </p:spPr>
      </p:pic>
    </p:spTree>
    <p:extLst>
      <p:ext uri="{BB962C8B-B14F-4D97-AF65-F5344CB8AC3E}">
        <p14:creationId xmlns:p14="http://schemas.microsoft.com/office/powerpoint/2010/main" val="273419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Акварель</a:t>
            </a:r>
          </a:p>
          <a:p>
            <a:r>
              <a:rPr lang="en-US" sz="2400" dirty="0" err="1" smtClean="0"/>
              <a:t>К</a:t>
            </a:r>
            <a:r>
              <a:rPr lang="ru-RU" sz="2400" dirty="0" err="1" smtClean="0"/>
              <a:t>арандаш</a:t>
            </a:r>
            <a:r>
              <a:rPr lang="ru-RU" sz="2400" dirty="0" smtClean="0"/>
              <a:t> НВ, Н, В</a:t>
            </a:r>
          </a:p>
          <a:p>
            <a:r>
              <a:rPr lang="ru-RU" sz="2400" dirty="0" smtClean="0"/>
              <a:t>Бумага для акварели А4( если игрушка большая, то вам, возможно, захочется взять лист А3)</a:t>
            </a:r>
          </a:p>
          <a:p>
            <a:r>
              <a:rPr lang="ru-RU" sz="2400" dirty="0" smtClean="0"/>
              <a:t>Вода, палитра, салфетки.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04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35" y="274638"/>
            <a:ext cx="8322365" cy="9229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Ход работы:</a:t>
            </a:r>
            <a:br>
              <a:rPr lang="ru-RU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83" t="-2197" r="1545" b="2419"/>
          <a:stretch/>
        </p:blipFill>
        <p:spPr>
          <a:xfrm rot="16200000">
            <a:off x="1012132" y="2304218"/>
            <a:ext cx="2584172" cy="3453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84260" y="2096502"/>
            <a:ext cx="3000713" cy="4004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26" y="1015998"/>
            <a:ext cx="7968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Легкими линиями наметьте будущее изображение в листе. Постепенно уточняйте пропорции зверушки( соотношение частей и целого), нарисуйте падающую тень. В данном случае мы не видим линию стола, так как смотрим на игрушку немного сверху( это очень маленькая собачка), а падающая тень здесь «рисует» плоскость.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3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Можно начинать работать в цвете. В нашем случае теплая по цвету игрушка расположена на холодном фоне, который дает на нее рефлексы.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81" r="1870" b="7300"/>
          <a:stretch/>
        </p:blipFill>
        <p:spPr>
          <a:xfrm rot="16200000">
            <a:off x="2998774" y="2037989"/>
            <a:ext cx="3368260" cy="4195585"/>
          </a:xfrm>
        </p:spPr>
      </p:pic>
    </p:spTree>
    <p:extLst>
      <p:ext uri="{BB962C8B-B14F-4D97-AF65-F5344CB8AC3E}">
        <p14:creationId xmlns:p14="http://schemas.microsoft.com/office/powerpoint/2010/main" val="325530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Стараемся передать объем : определите, где область света и полутона, где тень и рефлекс. Фон также не везде одинаковый: перед игрушкой он светлее и теплее, за предметом- темнее и холоднее.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58" r="-113" b="3144"/>
          <a:stretch/>
        </p:blipFill>
        <p:spPr>
          <a:xfrm rot="16200000">
            <a:off x="3036956" y="1722782"/>
            <a:ext cx="3147396" cy="4052953"/>
          </a:xfrm>
        </p:spPr>
      </p:pic>
    </p:spTree>
    <p:extLst>
      <p:ext uri="{BB962C8B-B14F-4D97-AF65-F5344CB8AC3E}">
        <p14:creationId xmlns:p14="http://schemas.microsoft.com/office/powerpoint/2010/main" val="143925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Попробуем передать матовую шелковистую шерстку щенка и его блестящие глазки и нос (чтобы передать блеск, нужно в бликах оставить белую бумагу).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" r="4780" b="9476"/>
          <a:stretch/>
        </p:blipFill>
        <p:spPr>
          <a:xfrm rot="16200000">
            <a:off x="2889724" y="1600200"/>
            <a:ext cx="3215985" cy="4097081"/>
          </a:xfrm>
        </p:spPr>
      </p:pic>
    </p:spTree>
    <p:extLst>
      <p:ext uri="{BB962C8B-B14F-4D97-AF65-F5344CB8AC3E}">
        <p14:creationId xmlns:p14="http://schemas.microsoft.com/office/powerpoint/2010/main" val="1904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Так постепенно, ведя работу «от куска» к заполнению всего листа, а затем возвращаясь к деталям, мы подходим к последней стадии- завершающей.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95" t="4029" r="4145" b="8962"/>
          <a:stretch/>
        </p:blipFill>
        <p:spPr>
          <a:xfrm rot="10800000">
            <a:off x="2132338" y="1782585"/>
            <a:ext cx="5208497" cy="3937998"/>
          </a:xfrm>
        </p:spPr>
      </p:pic>
    </p:spTree>
    <p:extLst>
      <p:ext uri="{BB962C8B-B14F-4D97-AF65-F5344CB8AC3E}">
        <p14:creationId xmlns:p14="http://schemas.microsoft.com/office/powerpoint/2010/main" val="801585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349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Живопись 2 класс</vt:lpstr>
      <vt:lpstr>Ребята, обычно мы составляем натюрморт из посуды, фруктов, но в этот раз позировать нам будут наши игрушки! Давайте полюбуемся акварельными работами Ирины Ломановой: «Игрушки и свисток», «Забавные игрушки». Художница с вниманием и любовью передает объем, фактуру шерсти своих «питомцев». Она подумала и о композиционном равновесии, и о цветовом единстве.  </vt:lpstr>
      <vt:lpstr>Поместите игрушку на однотонный фон. Можно составить композицию из нескольких игрушек или ограничиться одним персонажем. Хорошо, если вы выберете самую свою любимую игрушку, «друга детства».</vt:lpstr>
      <vt:lpstr>Материалы:</vt:lpstr>
      <vt:lpstr>Ход работы: </vt:lpstr>
      <vt:lpstr>Можно начинать работать в цвете. В нашем случае теплая по цвету игрушка расположена на холодном фоне, который дает на нее рефлексы. </vt:lpstr>
      <vt:lpstr>Стараемся передать объем : определите, где область света и полутона, где тень и рефлекс. Фон также не везде одинаковый: перед игрушкой он светлее и теплее, за предметом- темнее и холоднее.</vt:lpstr>
      <vt:lpstr>Попробуем передать матовую шелковистую шерстку щенка и его блестящие глазки и нос (чтобы передать блеск, нужно в бликах оставить белую бумагу).</vt:lpstr>
      <vt:lpstr>Так постепенно, ведя работу «от куска» к заполнению всего листа, а затем возвращаясь к деталям, мы подходим к последней стадии- завершающей.</vt:lpstr>
      <vt:lpstr>Завершающие лессировки: ребята, акварельную работу очень легко «замучить», поэтому вести этюд на завершающем этапе надо очень внимательно. Лессировка- это тонкий слой краски, сквозь который просвечивают предыдущие слои. Например, по теплому цвету на туловище собачки можно проложить холодную лессировку.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2 класс</dc:title>
  <dc:creator>Julia</dc:creator>
  <cp:lastModifiedBy>Троицкая ДХШ</cp:lastModifiedBy>
  <cp:revision>9</cp:revision>
  <dcterms:created xsi:type="dcterms:W3CDTF">2021-10-14T16:57:48Z</dcterms:created>
  <dcterms:modified xsi:type="dcterms:W3CDTF">2021-10-19T11:05:24Z</dcterms:modified>
</cp:coreProperties>
</file>