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8CED5-98F4-49A8-804F-FE3848554CB3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217DB-6516-449A-82BE-C6BEA9F88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37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8CED5-98F4-49A8-804F-FE3848554CB3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217DB-6516-449A-82BE-C6BEA9F88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48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Живопись 1б класс</a:t>
            </a:r>
            <a:endParaRPr lang="en-US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156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smtClean="0"/>
              <a:t>Метод работы акварелью по-сырому</a:t>
            </a:r>
            <a:endParaRPr lang="en-US" sz="2400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329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smtClean="0"/>
              <a:t>Примеры работ, выполненных по сырой поверхности бумаги</a:t>
            </a:r>
            <a:endParaRPr lang="en-US" sz="2400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489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Материалы:</a:t>
            </a:r>
            <a:endParaRPr lang="en-US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010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Этапы работы</a:t>
            </a:r>
            <a:endParaRPr lang="en-US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623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smtClean="0"/>
              <a:t>С</a:t>
            </a:r>
            <a:r>
              <a:rPr lang="ru-RU" sz="2000" smtClean="0"/>
              <a:t>мачиваем весь лист водой</a:t>
            </a:r>
            <a:endParaRPr lang="en-US" sz="2000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384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smtClean="0"/>
              <a:t>Н</a:t>
            </a:r>
            <a:r>
              <a:rPr lang="ru-RU" sz="2000" smtClean="0"/>
              <a:t>ачиная с неба, пишем наш пейзаж. Планшет должен лежать горизонтально. Работать надо быстро, пока бумага сырая. Неудачные места можно промакнуть салфеткой и написать заново. Затем надо дождаться, пока работа высохнет.</a:t>
            </a:r>
            <a:endParaRPr lang="en-US" sz="2000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967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smtClean="0"/>
              <a:t>Итак, работа сухая, можно приступать к переднему плану. Ветку рисуем острым концом кисти. Это первый план, поэтому используем контрастные тона, воды на кисть много не берем.</a:t>
            </a:r>
            <a:endParaRPr lang="en-US" sz="2000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3109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</Words>
  <Application>Microsoft Office PowerPoint</Application>
  <PresentationFormat>Экран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Живопись 1б класс</vt:lpstr>
      <vt:lpstr>Метод работы акварелью по-сырому</vt:lpstr>
      <vt:lpstr>Примеры работ, выполненных по сырой поверхности бумаги</vt:lpstr>
      <vt:lpstr>Материалы:</vt:lpstr>
      <vt:lpstr>Этапы работы</vt:lpstr>
      <vt:lpstr>Смачиваем весь лист водой</vt:lpstr>
      <vt:lpstr>Начиная с неба, пишем наш пейзаж. Планшет должен лежать горизонтально. Работать надо быстро, пока бумага сырая. Неудачные места можно промакнуть салфеткой и написать заново. Затем надо дождаться, пока работа высохнет.</vt:lpstr>
      <vt:lpstr>Итак, работа сухая, можно приступать к переднему плану. Ветку рисуем острым концом кисти. Это первый план, поэтому используем контрастные тона, воды на кисть много не берем.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Живопись 1б класс</dc:title>
  <dc:creator>Троицкая ДХШ</dc:creator>
  <cp:lastModifiedBy>Троицкая ДХШ</cp:lastModifiedBy>
  <cp:revision>1</cp:revision>
  <dcterms:created xsi:type="dcterms:W3CDTF">2020-04-01T19:38:22Z</dcterms:created>
  <dcterms:modified xsi:type="dcterms:W3CDTF">2020-04-01T19:38:22Z</dcterms:modified>
</cp:coreProperties>
</file>