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B818-8665-4701-8EB3-CA7CE3F8D55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9AB7-C224-4C64-9EFA-0B3827A86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2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B818-8665-4701-8EB3-CA7CE3F8D55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9AB7-C224-4C64-9EFA-0B3827A86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Рисунок 5Д класса</a:t>
            </a:r>
            <a:br>
              <a:rPr lang="ru-RU" smtClean="0"/>
            </a:br>
            <a:r>
              <a:rPr lang="ru-RU" smtClean="0"/>
              <a:t>Преподаватель Ликучёв А.А.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Или прекрасно владеющая рисунком наша современница</a:t>
            </a:r>
            <a:br>
              <a:rPr lang="ru-RU" sz="4000" smtClean="0"/>
            </a:br>
            <a:r>
              <a:rPr lang="ru-RU" sz="4000" smtClean="0"/>
              <a:t>Татьяна Чувашева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1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Прежде всего нужно обратить внимание на композицию и пропорции лица.</a:t>
            </a:r>
            <a:br>
              <a:rPr lang="ru-RU" smtClean="0"/>
            </a:br>
            <a:r>
              <a:rPr lang="ru-RU" smtClean="0"/>
              <a:t>Часто у начинающих портретистов</a:t>
            </a:r>
            <a:br>
              <a:rPr lang="ru-RU" smtClean="0"/>
            </a:br>
            <a:r>
              <a:rPr lang="ru-RU" smtClean="0"/>
              <a:t>не хватает объёма головы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4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Пропорции лица делятся </a:t>
            </a:r>
            <a:br>
              <a:rPr lang="ru-RU" smtClean="0"/>
            </a:br>
            <a:r>
              <a:rPr lang="ru-RU" smtClean="0"/>
              <a:t>на три части</a:t>
            </a:r>
            <a:br>
              <a:rPr lang="ru-RU" smtClean="0"/>
            </a:br>
            <a:r>
              <a:rPr lang="ru-RU" smtClean="0"/>
              <a:t>одна часть лоб</a:t>
            </a:r>
            <a:br>
              <a:rPr lang="ru-RU" smtClean="0"/>
            </a:br>
            <a:r>
              <a:rPr lang="ru-RU" smtClean="0"/>
              <a:t>другая нос</a:t>
            </a:r>
            <a:br>
              <a:rPr lang="ru-RU" smtClean="0"/>
            </a:br>
            <a:r>
              <a:rPr lang="ru-RU" smtClean="0"/>
              <a:t>и третья рот с подбородком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9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Расстояние между глазами</a:t>
            </a:r>
            <a:br>
              <a:rPr lang="ru-RU" smtClean="0"/>
            </a:br>
            <a:r>
              <a:rPr lang="ru-RU" smtClean="0"/>
              <a:t>равно размеру глаза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3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Все симметричные части</a:t>
            </a:r>
            <a:br>
              <a:rPr lang="ru-RU" sz="4000" smtClean="0"/>
            </a:br>
            <a:r>
              <a:rPr lang="ru-RU" sz="4000" smtClean="0"/>
              <a:t>подчиняются линейной перспективе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1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Последовательность в работе</a:t>
            </a:r>
            <a:br>
              <a:rPr lang="ru-RU" sz="4000" smtClean="0"/>
            </a:br>
            <a:r>
              <a:rPr lang="ru-RU" sz="4000" smtClean="0"/>
              <a:t>такая же, как и рисунок</a:t>
            </a:r>
            <a:br>
              <a:rPr lang="ru-RU" sz="4000" smtClean="0"/>
            </a:br>
            <a:r>
              <a:rPr lang="ru-RU" sz="4000" smtClean="0"/>
              <a:t>гипсовой головы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6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От построения и конструкции</a:t>
            </a:r>
            <a:br>
              <a:rPr lang="ru-RU" sz="4000" smtClean="0"/>
            </a:br>
            <a:r>
              <a:rPr lang="ru-RU" sz="4000" smtClean="0"/>
              <a:t>к пластической форме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5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бойтесь ошибиться</a:t>
            </a:r>
            <a:br>
              <a:rPr lang="ru-RU" smtClean="0"/>
            </a:br>
            <a:r>
              <a:rPr lang="ru-RU" smtClean="0"/>
              <a:t>Это учебный рисунок!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Тема урока: графическая копия портрета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15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2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Это может быть весьма условное лицо, как у художника Павла Челищева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Либо другая крайность- гиперреализм как у художника</a:t>
            </a:r>
            <a:br>
              <a:rPr lang="ru-RU" sz="4000" smtClean="0"/>
            </a:br>
            <a:r>
              <a:rPr lang="ru-RU" sz="4000" smtClean="0"/>
              <a:t>Готфильда Хельмайна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0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Интересен сюжетный портрет </a:t>
            </a:r>
            <a:br>
              <a:rPr lang="ru-RU" sz="4000" smtClean="0"/>
            </a:br>
            <a:r>
              <a:rPr lang="ru-RU" sz="4000" smtClean="0"/>
              <a:t>(портрет-картина)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 любой портрет держится</a:t>
            </a:r>
            <a:br>
              <a:rPr lang="ru-RU" smtClean="0"/>
            </a:br>
            <a:r>
              <a:rPr lang="ru-RU" smtClean="0"/>
              <a:t>на хорошем рисунке</a:t>
            </a:r>
            <a:br>
              <a:rPr lang="ru-RU" smtClean="0"/>
            </a:br>
            <a:r>
              <a:rPr lang="ru-RU" smtClean="0"/>
              <a:t>и лучше выбрать для копии</a:t>
            </a:r>
            <a:br>
              <a:rPr lang="ru-RU" smtClean="0"/>
            </a:br>
            <a:r>
              <a:rPr lang="ru-RU" smtClean="0"/>
              <a:t>рисунок проверенных временем </a:t>
            </a:r>
            <a:br>
              <a:rPr lang="ru-RU" smtClean="0"/>
            </a:br>
            <a:r>
              <a:rPr lang="ru-RU" smtClean="0"/>
              <a:t>мастеров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2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Более близких к нашему времени</a:t>
            </a:r>
            <a:br>
              <a:rPr lang="ru-RU" sz="4000" smtClean="0"/>
            </a:br>
            <a:r>
              <a:rPr lang="ru-RU" sz="4000" smtClean="0"/>
              <a:t>художников. Например </a:t>
            </a:r>
            <a:br>
              <a:rPr lang="ru-RU" sz="4000" smtClean="0"/>
            </a:br>
            <a:r>
              <a:rPr lang="ru-RU" sz="4000" smtClean="0"/>
              <a:t>Николай Фешин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5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Рисунок 5Д класса Преподаватель Ликучёв А.А.</vt:lpstr>
      <vt:lpstr>Тема урока: графическая копия портрета</vt:lpstr>
      <vt:lpstr>Это может быть весьма условное лицо, как у художника Павла Челищева</vt:lpstr>
      <vt:lpstr>Либо другая крайность- гиперреализм как у художника Готфильда Хельмайна</vt:lpstr>
      <vt:lpstr>Интересен сюжетный портрет  (портрет-картина)</vt:lpstr>
      <vt:lpstr>Но любой портрет держится на хорошем рисунке и лучше выбрать для копии рисунок проверенных временем  мастеров</vt:lpstr>
      <vt:lpstr>Презентация PowerPoint</vt:lpstr>
      <vt:lpstr>Презентация PowerPoint</vt:lpstr>
      <vt:lpstr>Более близких к нашему времени художников. Например  Николай Фешин</vt:lpstr>
      <vt:lpstr>Или прекрасно владеющая рисунком наша современница Татьяна Чувашева</vt:lpstr>
      <vt:lpstr>Прежде всего нужно обратить внимание на композицию и пропорции лица. Часто у начинающих портретистов не хватает объёма головы</vt:lpstr>
      <vt:lpstr>Презентация PowerPoint</vt:lpstr>
      <vt:lpstr>Пропорции лица делятся  на три части одна часть лоб другая нос и третья рот с подбородком</vt:lpstr>
      <vt:lpstr>Презентация PowerPoint</vt:lpstr>
      <vt:lpstr>Расстояние между глазами равно размеру глаза</vt:lpstr>
      <vt:lpstr>Все симметричные части подчиняются линейной перспективе</vt:lpstr>
      <vt:lpstr>Последовательность в работе такая же, как и рисунок гипсовой головы</vt:lpstr>
      <vt:lpstr>От построения и конструкции к пластической форме</vt:lpstr>
      <vt:lpstr>Не бойтесь ошибиться Это учебный рисунок!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5Д класса Преподаватель Ликучёв А.А.</dc:title>
  <dc:creator>Троицкая ДХШ</dc:creator>
  <cp:lastModifiedBy>Троицкая ДХШ</cp:lastModifiedBy>
  <cp:revision>1</cp:revision>
  <dcterms:created xsi:type="dcterms:W3CDTF">2020-04-04T11:35:43Z</dcterms:created>
  <dcterms:modified xsi:type="dcterms:W3CDTF">2020-04-04T11:35:43Z</dcterms:modified>
</cp:coreProperties>
</file>