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BE4-27D9-485F-8EE3-035F5F78F099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A8EE-6DEC-4CF8-817D-512A68986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1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BE4-27D9-485F-8EE3-035F5F78F099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DA8EE-6DEC-4CF8-817D-512A68986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СКУЛЬПТУРА 1 «Б»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2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6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2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8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СКУЛЬПТУРА 1 «Б»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1 «Б»</dc:title>
  <dc:creator>Троицкая ДХШ</dc:creator>
  <cp:lastModifiedBy>Троицкая ДХШ</cp:lastModifiedBy>
  <cp:revision>1</cp:revision>
  <dcterms:created xsi:type="dcterms:W3CDTF">2020-11-30T17:20:50Z</dcterms:created>
  <dcterms:modified xsi:type="dcterms:W3CDTF">2020-11-30T17:20:52Z</dcterms:modified>
</cp:coreProperties>
</file>