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4EC7-B333-4C4E-89F1-A8F6D905EF7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1AC-E49A-44E7-A1D2-593BEE09B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2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54EC7-B333-4C4E-89F1-A8F6D905EF7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51AC-E49A-44E7-A1D2-593BEE09B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0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Рисунок 3 «Б»</a:t>
            </a:r>
            <a:endParaRPr lang="ru-RU" sz="4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2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b="1" smtClean="0"/>
              <a:t>Интерьер</a:t>
            </a:r>
            <a:r>
              <a:rPr lang="ru-RU" sz="2800" smtClean="0"/>
              <a:t> – (от франц. </a:t>
            </a:r>
            <a:r>
              <a:rPr lang="en-US" sz="2800" smtClean="0"/>
              <a:t>interieur</a:t>
            </a:r>
            <a:r>
              <a:rPr lang="ru-RU" sz="2800" smtClean="0"/>
              <a:t> - внутренний</a:t>
            </a:r>
            <a:r>
              <a:rPr lang="en-US" sz="2800" smtClean="0"/>
              <a:t> ) </a:t>
            </a:r>
            <a:r>
              <a:rPr lang="ru-RU" sz="2800" smtClean="0"/>
              <a:t>один из жанров живописи и графики. Изображение внутреннего пространства здания или комнаты.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7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0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Рисунок 3 «Б»</vt:lpstr>
      <vt:lpstr>Интерьер – (от франц. interieur - внутренний ) один из жанров живописи и графики. Изображение внутреннего пространства здания или комнаты.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3 «Б»</dc:title>
  <dc:creator>Троицкая ДХШ</dc:creator>
  <cp:lastModifiedBy>Троицкая ДХШ</cp:lastModifiedBy>
  <cp:revision>1</cp:revision>
  <dcterms:created xsi:type="dcterms:W3CDTF">2020-04-12T18:10:14Z</dcterms:created>
  <dcterms:modified xsi:type="dcterms:W3CDTF">2020-04-12T18:10:14Z</dcterms:modified>
</cp:coreProperties>
</file>