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929-FCF8-4721-84C5-0EDD8F7519D2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B362-6385-497C-B679-A88407391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5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B929-FCF8-4721-84C5-0EDD8F7519D2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FB362-6385-497C-B679-A88407391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7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Композиция театрального костюма «Марсианка»</a:t>
            </a:r>
            <a:br>
              <a:rPr lang="ru-RU" b="1" smtClean="0"/>
            </a:br>
            <a:r>
              <a:rPr lang="ru-RU" b="1" smtClean="0"/>
              <a:t>4 класс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2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1. Создание абстрактной композиции «Космос» выполняется на формате А5 с использованием техники тоновой растяжки цвета и цветового, тонового контраста.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Примеры абстрактной композиции: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8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2. На основе форм и цветовых сочетаний абстрактной композиции создаем эскизы костюмов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 формате А3.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7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Поэтапная работа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1. Намечаем композицию карандашом.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2. Начинаем работать цветом. В синий постепенно добавляем белила, смешиваем более светлый оттенок.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3. В конце на темных участках ставим светлые точки.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0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Поэтапная работа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4. Намечаем эскиз костюма на формате А3.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5. Начинаем работать в цвете.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48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Поэтапная работа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6. Прорабатываем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детали цветом.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Прорисовываем лицо.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Поэтапная работа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7. Абстрактная композиция и эскиз костюма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должны быть в единой цветовой гамме.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4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27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Композиция театрального костюма «Марсианка» 4 класс</vt:lpstr>
      <vt:lpstr>1. Создание абстрактной композиции «Космос» выполняется на формате А5 с использованием техники тоновой растяжки цвета и цветового, тонового контраста.  Примеры абстрактной композиции:</vt:lpstr>
      <vt:lpstr>2. На основе форм и цветовых сочетаний абстрактной композиции создаем эскизы костюмов на формате А3.</vt:lpstr>
      <vt:lpstr>Поэтапная работа 1. Намечаем композицию карандашом. 2. Начинаем работать цветом. В синий постепенно добавляем белила, смешиваем более светлый оттенок. 3. В конце на темных участках ставим светлые точки.</vt:lpstr>
      <vt:lpstr>Поэтапная работа 4. Намечаем эскиз костюма на формате А3. 5. Начинаем работать в цвете.</vt:lpstr>
      <vt:lpstr>Поэтапная работа  6. Прорабатываем детали цветом. Прорисовываем лицо.</vt:lpstr>
      <vt:lpstr>Поэтапная работа 7. Абстрактная композиция и эскиз костюма должны быть в единой цветовой гамме.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Композиция театрального костюма «Марсианка» 4 класс</dc:title>
  <dc:creator>Троицкая ДХШ</dc:creator>
  <cp:lastModifiedBy>Троицкая ДХШ</cp:lastModifiedBy>
  <cp:revision>1</cp:revision>
  <dcterms:created xsi:type="dcterms:W3CDTF">2020-04-01T20:06:28Z</dcterms:created>
  <dcterms:modified xsi:type="dcterms:W3CDTF">2020-04-01T20:06:30Z</dcterms:modified>
</cp:coreProperties>
</file>