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1FB4F-1AE5-4292-9BBA-E2C396C0D858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2EF1E-23D0-4C83-9FBC-D9298171FB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2174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1FB4F-1AE5-4292-9BBA-E2C396C0D858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2EF1E-23D0-4C83-9FBC-D9298171FB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962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latin typeface="Arial Black" pitchFamily="34" charset="0"/>
                <a:cs typeface="Arial" pitchFamily="34" charset="0"/>
              </a:rPr>
              <a:t>Живопись 4д(2)</a:t>
            </a:r>
            <a:endParaRPr lang="ru-RU" b="1" dirty="0">
              <a:latin typeface="Arial Black" pitchFamily="34" charset="0"/>
              <a:cs typeface="Arial" pitchFamily="34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6259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ru-RU" sz="2000" smtClean="0"/>
              <a:t/>
            </a:r>
            <a:br>
              <a:rPr lang="ru-RU" sz="2000" smtClean="0"/>
            </a:br>
            <a:r>
              <a:rPr lang="ru-RU" sz="2200" b="0" smtClean="0">
                <a:latin typeface="Arial" pitchFamily="34" charset="0"/>
                <a:cs typeface="Arial" pitchFamily="34" charset="0"/>
              </a:rPr>
              <a:t>1. Планшет.</a:t>
            </a:r>
            <a:br>
              <a:rPr lang="ru-RU" sz="2200" b="0" smtClean="0">
                <a:latin typeface="Arial" pitchFamily="34" charset="0"/>
                <a:cs typeface="Arial" pitchFamily="34" charset="0"/>
              </a:rPr>
            </a:br>
            <a:r>
              <a:rPr lang="ru-RU" sz="2200" b="0" smtClean="0">
                <a:latin typeface="Arial" pitchFamily="34" charset="0"/>
                <a:cs typeface="Arial" pitchFamily="34" charset="0"/>
              </a:rPr>
              <a:t>2. Бумажный скотч.</a:t>
            </a:r>
            <a:br>
              <a:rPr lang="ru-RU" sz="2200" b="0" smtClean="0">
                <a:latin typeface="Arial" pitchFamily="34" charset="0"/>
                <a:cs typeface="Arial" pitchFamily="34" charset="0"/>
              </a:rPr>
            </a:br>
            <a:r>
              <a:rPr lang="ru-RU" sz="2200" b="0" smtClean="0">
                <a:latin typeface="Arial" pitchFamily="34" charset="0"/>
                <a:cs typeface="Arial" pitchFamily="34" charset="0"/>
              </a:rPr>
              <a:t>3. Бумага для акварели </a:t>
            </a:r>
            <a:r>
              <a:rPr lang="ru-RU" sz="2200" smtClean="0">
                <a:latin typeface="Arial" pitchFamily="34" charset="0"/>
                <a:cs typeface="Arial" pitchFamily="34" charset="0"/>
              </a:rPr>
              <a:t>фа4</a:t>
            </a:r>
            <a:r>
              <a:rPr lang="ru-RU" sz="2200" b="0" smtClean="0">
                <a:latin typeface="Arial" pitchFamily="34" charset="0"/>
                <a:cs typeface="Arial" pitchFamily="34" charset="0"/>
              </a:rPr>
              <a:t>.</a:t>
            </a:r>
            <a:br>
              <a:rPr lang="ru-RU" sz="2200" b="0" smtClean="0">
                <a:latin typeface="Arial" pitchFamily="34" charset="0"/>
                <a:cs typeface="Arial" pitchFamily="34" charset="0"/>
              </a:rPr>
            </a:br>
            <a:r>
              <a:rPr lang="ru-RU" sz="2200" b="0" smtClean="0">
                <a:latin typeface="Arial" pitchFamily="34" charset="0"/>
                <a:cs typeface="Arial" pitchFamily="34" charset="0"/>
              </a:rPr>
              <a:t>4.гуашь или акварель ( на выбор). </a:t>
            </a:r>
            <a:br>
              <a:rPr lang="ru-RU" sz="2200" b="0" smtClean="0">
                <a:latin typeface="Arial" pitchFamily="34" charset="0"/>
                <a:cs typeface="Arial" pitchFamily="34" charset="0"/>
              </a:rPr>
            </a:br>
            <a:endParaRPr lang="ru-RU" sz="2200" b="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8142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000" i="1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mtClean="0">
                <a:latin typeface="Arial" pitchFamily="34" charset="0"/>
                <a:cs typeface="Arial" pitchFamily="34" charset="0"/>
              </a:rPr>
              <a:t>Живописные наброски фигуры человека</a:t>
            </a:r>
            <a:endParaRPr lang="ru-RU" sz="2000" i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7426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000" i="1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mtClean="0">
                <a:latin typeface="Arial" pitchFamily="34" charset="0"/>
                <a:cs typeface="Arial" pitchFamily="34" charset="0"/>
              </a:rPr>
              <a:t>Живописные наброски фигуры человека</a:t>
            </a:r>
            <a:endParaRPr lang="ru-RU" sz="2000" i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05284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</Words>
  <Application>Microsoft Office PowerPoint</Application>
  <PresentationFormat>Экран (4:3)</PresentationFormat>
  <Paragraphs>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Живопись 4д(2)</vt:lpstr>
      <vt:lpstr> 1. Планшет. 2. Бумажный скотч. 3. Бумага для акварели фа4. 4.гуашь или акварель ( на выбор).  </vt:lpstr>
      <vt:lpstr> Живописные наброски фигуры человека</vt:lpstr>
      <vt:lpstr> Живописные наброски фигуры человека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Живопись 4д(2)</dc:title>
  <dc:creator>Троицкая ДХШ</dc:creator>
  <cp:lastModifiedBy>Троицкая ДХШ</cp:lastModifiedBy>
  <cp:revision>1</cp:revision>
  <dcterms:created xsi:type="dcterms:W3CDTF">2020-04-12T18:34:07Z</dcterms:created>
  <dcterms:modified xsi:type="dcterms:W3CDTF">2020-04-12T18:34:09Z</dcterms:modified>
</cp:coreProperties>
</file>