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64C2-C773-428D-A9C9-8DCCC68948EA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3C432-DA49-400F-ACED-5CAC9E9C0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50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264C2-C773-428D-A9C9-8DCCC68948EA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3C432-DA49-400F-ACED-5CAC9E9C06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36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Arial Black" pitchFamily="34" charset="0"/>
                <a:cs typeface="Arial" pitchFamily="34" charset="0"/>
              </a:rPr>
              <a:t>Живопись 4д</a:t>
            </a:r>
            <a:endParaRPr lang="ru-RU" b="1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08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ru-RU" sz="2200" b="0" smtClean="0">
                <a:latin typeface="Arial" pitchFamily="34" charset="0"/>
                <a:cs typeface="Arial" pitchFamily="34" charset="0"/>
              </a:rPr>
              <a:t>1. Планшет.</a:t>
            </a:r>
            <a:br>
              <a:rPr lang="ru-RU" sz="2200" b="0" smtClean="0">
                <a:latin typeface="Arial" pitchFamily="34" charset="0"/>
                <a:cs typeface="Arial" pitchFamily="34" charset="0"/>
              </a:rPr>
            </a:br>
            <a:r>
              <a:rPr lang="ru-RU" sz="2200" b="0" smtClean="0">
                <a:latin typeface="Arial" pitchFamily="34" charset="0"/>
                <a:cs typeface="Arial" pitchFamily="34" charset="0"/>
              </a:rPr>
              <a:t>2. Бумажный скотч.</a:t>
            </a:r>
            <a:br>
              <a:rPr lang="ru-RU" sz="2200" b="0" smtClean="0">
                <a:latin typeface="Arial" pitchFamily="34" charset="0"/>
                <a:cs typeface="Arial" pitchFamily="34" charset="0"/>
              </a:rPr>
            </a:br>
            <a:r>
              <a:rPr lang="ru-RU" sz="2200" b="0" smtClean="0">
                <a:latin typeface="Arial" pitchFamily="34" charset="0"/>
                <a:cs typeface="Arial" pitchFamily="34" charset="0"/>
              </a:rPr>
              <a:t>3. Карандаш </a:t>
            </a:r>
            <a:r>
              <a:rPr lang="ru-RU" sz="2200" smtClean="0">
                <a:latin typeface="Arial" pitchFamily="34" charset="0"/>
                <a:cs typeface="Arial" pitchFamily="34" charset="0"/>
              </a:rPr>
              <a:t>нв</a:t>
            </a:r>
            <a:r>
              <a:rPr lang="ru-RU" sz="2200" b="0" smtClean="0">
                <a:latin typeface="Arial" pitchFamily="34" charset="0"/>
                <a:cs typeface="Arial" pitchFamily="34" charset="0"/>
              </a:rPr>
              <a:t> или </a:t>
            </a:r>
            <a:r>
              <a:rPr lang="ru-RU" sz="220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2200" b="0" smtClean="0">
                <a:latin typeface="Arial" pitchFamily="34" charset="0"/>
                <a:cs typeface="Arial" pitchFamily="34" charset="0"/>
              </a:rPr>
              <a:t>.</a:t>
            </a:r>
            <a:br>
              <a:rPr lang="ru-RU" sz="2200" b="0" smtClean="0">
                <a:latin typeface="Arial" pitchFamily="34" charset="0"/>
                <a:cs typeface="Arial" pitchFamily="34" charset="0"/>
              </a:rPr>
            </a:br>
            <a:r>
              <a:rPr lang="ru-RU" sz="2200" b="0" smtClean="0">
                <a:latin typeface="Arial" pitchFamily="34" charset="0"/>
                <a:cs typeface="Arial" pitchFamily="34" charset="0"/>
              </a:rPr>
              <a:t>4. Бумага для акварели </a:t>
            </a:r>
            <a:r>
              <a:rPr lang="ru-RU" sz="2200" smtClean="0">
                <a:latin typeface="Arial" pitchFamily="34" charset="0"/>
                <a:cs typeface="Arial" pitchFamily="34" charset="0"/>
              </a:rPr>
              <a:t>фа4</a:t>
            </a:r>
            <a:r>
              <a:rPr lang="ru-RU" sz="2200" b="0" smtClean="0">
                <a:latin typeface="Arial" pitchFamily="34" charset="0"/>
                <a:cs typeface="Arial" pitchFamily="34" charset="0"/>
              </a:rPr>
              <a:t>.</a:t>
            </a:r>
            <a:br>
              <a:rPr lang="ru-RU" sz="2200" b="0" smtClean="0">
                <a:latin typeface="Arial" pitchFamily="34" charset="0"/>
                <a:cs typeface="Arial" pitchFamily="34" charset="0"/>
              </a:rPr>
            </a:br>
            <a:r>
              <a:rPr lang="ru-RU" sz="2200" b="0" smtClean="0">
                <a:latin typeface="Arial" pitchFamily="34" charset="0"/>
                <a:cs typeface="Arial" pitchFamily="34" charset="0"/>
              </a:rPr>
              <a:t>5.  акварель..</a:t>
            </a:r>
            <a:br>
              <a:rPr lang="ru-RU" sz="2200" b="0" smtClean="0">
                <a:latin typeface="Arial" pitchFamily="34" charset="0"/>
                <a:cs typeface="Arial" pitchFamily="34" charset="0"/>
              </a:rPr>
            </a:br>
            <a:endParaRPr lang="ru-RU" sz="22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55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4000" smtClean="0">
                <a:latin typeface="Arial" pitchFamily="34" charset="0"/>
                <a:cs typeface="Arial" pitchFamily="34" charset="0"/>
              </a:rPr>
              <a:t>Задание 1. </a:t>
            </a:r>
            <a:br>
              <a:rPr lang="ru-RU" sz="4000" smtClean="0">
                <a:latin typeface="Arial" pitchFamily="34" charset="0"/>
                <a:cs typeface="Arial" pitchFamily="34" charset="0"/>
              </a:rPr>
            </a:br>
            <a:r>
              <a:rPr lang="ru-RU" sz="4000" smtClean="0">
                <a:latin typeface="Arial" pitchFamily="34" charset="0"/>
                <a:cs typeface="Arial" pitchFamily="34" charset="0"/>
              </a:rPr>
              <a:t>Постановка из одного предмета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4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mtClean="0">
                <a:latin typeface="Arial" pitchFamily="34" charset="0"/>
                <a:cs typeface="Arial" pitchFamily="34" charset="0"/>
              </a:rPr>
              <a:t>Техника раздельного мазка</a:t>
            </a:r>
            <a:br>
              <a:rPr lang="ru-RU" smtClean="0">
                <a:latin typeface="Arial" pitchFamily="34" charset="0"/>
                <a:cs typeface="Arial" pitchFamily="34" charset="0"/>
              </a:rPr>
            </a:br>
            <a:r>
              <a:rPr lang="ru-RU" smtClean="0">
                <a:latin typeface="Arial" pitchFamily="34" charset="0"/>
                <a:cs typeface="Arial" pitchFamily="34" charset="0"/>
              </a:rPr>
              <a:t>«пуантилизм»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47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" pitchFamily="34" charset="0"/>
                <a:cs typeface="Arial" pitchFamily="34" charset="0"/>
              </a:rPr>
              <a:t>Продолжение работы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42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" pitchFamily="34" charset="0"/>
                <a:cs typeface="Arial" pitchFamily="34" charset="0"/>
              </a:rPr>
              <a:t>Завершение работы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24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ru-RU" sz="4000" smtClean="0">
                <a:latin typeface="Arial" pitchFamily="34" charset="0"/>
                <a:cs typeface="Arial" pitchFamily="34" charset="0"/>
              </a:rPr>
              <a:t>Задание 2</a:t>
            </a:r>
            <a:r>
              <a:rPr lang="ru-RU" sz="320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smtClean="0">
                <a:latin typeface="Arial" pitchFamily="34" charset="0"/>
                <a:cs typeface="Arial" pitchFamily="34" charset="0"/>
              </a:rPr>
            </a:br>
            <a:r>
              <a:rPr lang="ru-RU" sz="2200" i="1" smtClean="0">
                <a:latin typeface="Arial" pitchFamily="34" charset="0"/>
                <a:cs typeface="Arial" pitchFamily="34" charset="0"/>
              </a:rPr>
              <a:t>После этюда яблока предлагается выполнить одну из 2х предложенных постановок в технике «пуантилизм»</a:t>
            </a:r>
            <a:endParaRPr lang="ru-RU" sz="2200" i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05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4000" smtClean="0">
                <a:latin typeface="Arial" pitchFamily="34" charset="0"/>
                <a:cs typeface="Arial" pitchFamily="34" charset="0"/>
              </a:rPr>
              <a:t>Задание 2</a:t>
            </a:r>
            <a:r>
              <a:rPr lang="ru-RU" smtClean="0"/>
              <a:t> 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1000" smtClean="0"/>
              <a:t>..</a:t>
            </a:r>
            <a:r>
              <a:rPr lang="ru-RU" sz="3200" smtClean="0"/>
              <a:t/>
            </a:r>
            <a:br>
              <a:rPr lang="ru-RU" sz="3200" smtClean="0"/>
            </a:br>
            <a:r>
              <a:rPr lang="ru-RU" sz="280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smtClean="0">
                <a:latin typeface="Arial" pitchFamily="34" charset="0"/>
                <a:cs typeface="Arial" pitchFamily="34" charset="0"/>
              </a:rPr>
              <a:t>Постановка 2.</a:t>
            </a:r>
            <a:r>
              <a:rPr lang="ru-RU" sz="280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smtClean="0">
                <a:latin typeface="Arial" pitchFamily="34" charset="0"/>
                <a:cs typeface="Arial" pitchFamily="34" charset="0"/>
              </a:rPr>
              <a:t>Поставить натюрморт с чайником. Освещение прямое, дневное.</a:t>
            </a:r>
            <a:endParaRPr lang="ru-RU" sz="27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442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Живопись 4д</vt:lpstr>
      <vt:lpstr>1. Планшет. 2. Бумажный скотч. 3. Карандаш нв или в. 4. Бумага для акварели фа4. 5.  акварель.. </vt:lpstr>
      <vt:lpstr>Задание 1.  Постановка из одного предмета</vt:lpstr>
      <vt:lpstr>Техника раздельного мазка «пуантилизм»</vt:lpstr>
      <vt:lpstr>Продолжение работы</vt:lpstr>
      <vt:lpstr>Завершение работы</vt:lpstr>
      <vt:lpstr>Задание 2 После этюда яблока предлагается выполнить одну из 2х предложенных постановок в технике «пуантилизм»</vt:lpstr>
      <vt:lpstr>Задание 2  ..  Постановка 2. Поставить натюрморт с чайником. Освещение прямое, дневное.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Живопись 4д</dc:title>
  <dc:creator>Троицкая ДХШ</dc:creator>
  <cp:lastModifiedBy>Троицкая ДХШ</cp:lastModifiedBy>
  <cp:revision>1</cp:revision>
  <dcterms:created xsi:type="dcterms:W3CDTF">2020-04-01T19:29:40Z</dcterms:created>
  <dcterms:modified xsi:type="dcterms:W3CDTF">2020-04-01T19:29:40Z</dcterms:modified>
</cp:coreProperties>
</file>