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6C36-1312-4974-A705-AE3AA634D8AC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B694-075D-4588-9E83-9A310BA451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662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E6C36-1312-4974-A705-AE3AA634D8AC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4B694-075D-4588-9E83-9A310BA451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289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Рельеф с птицей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595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993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566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054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586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132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Малиновка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933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Лазоревка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771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694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Египетские рельефы птиц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148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254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Произвольный</PresentationFormat>
  <Paragraphs>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Рельеф с птицей</vt:lpstr>
      <vt:lpstr>Презентация PowerPoint</vt:lpstr>
      <vt:lpstr>Презентация PowerPoint</vt:lpstr>
      <vt:lpstr>Презентация PowerPoint</vt:lpstr>
      <vt:lpstr>Малиновка</vt:lpstr>
      <vt:lpstr>Лазоревка</vt:lpstr>
      <vt:lpstr>Презентация PowerPoint</vt:lpstr>
      <vt:lpstr>Египетские рельефы птиц</vt:lpstr>
      <vt:lpstr>Презентация PowerPoint</vt:lpstr>
      <vt:lpstr>Совы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Рельеф с птицей</dc:title>
  <dc:creator>Троицкая ДХШ</dc:creator>
  <cp:lastModifiedBy>Троицкая ДХШ</cp:lastModifiedBy>
  <cp:revision>1</cp:revision>
  <dcterms:created xsi:type="dcterms:W3CDTF">2020-11-25T15:35:56Z</dcterms:created>
  <dcterms:modified xsi:type="dcterms:W3CDTF">2020-11-25T15:35:56Z</dcterms:modified>
</cp:coreProperties>
</file>