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E86C-9774-4ECF-B2AF-737129A2431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893-9FF9-41BE-BF7B-96E22EDEE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E86C-9774-4ECF-B2AF-737129A2431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9893-9FF9-41BE-BF7B-96E22EDEE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Рисунок 3Д класса</a:t>
            </a:r>
            <a:br>
              <a:rPr lang="ru-RU" smtClean="0"/>
            </a:br>
            <a:r>
              <a:rPr lang="ru-RU" smtClean="0"/>
              <a:t>Преподаватель Ликучёв А.А.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4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Далее работаем тоном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0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4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Темы могут быть разными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Тема: натюрморт из бытовых предметов, ниже уровня горизонта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5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После того, как составили постановку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Отрисовываем линейно-конструктивный рисунок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1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Надо следить за общим пространством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3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0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9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 каждом этапе присылайте мне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3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Рисунок 3Д класса Преподаватель Ликучёв А.А.</vt:lpstr>
      <vt:lpstr>Тема: натюрморт из бытовых предметов, ниже уровня горизонта</vt:lpstr>
      <vt:lpstr>После того, как составили постановку</vt:lpstr>
      <vt:lpstr>Отрисовываем линейно-конструктивный рисунок</vt:lpstr>
      <vt:lpstr>Надо следить за общим пространством</vt:lpstr>
      <vt:lpstr>Презентация PowerPoint</vt:lpstr>
      <vt:lpstr>Презентация PowerPoint</vt:lpstr>
      <vt:lpstr>Презентация PowerPoint</vt:lpstr>
      <vt:lpstr>На каждом этапе присылайте мне</vt:lpstr>
      <vt:lpstr>Далее работаем тоном</vt:lpstr>
      <vt:lpstr>Презентация PowerPoint</vt:lpstr>
      <vt:lpstr>Презентация PowerPoint</vt:lpstr>
      <vt:lpstr>Презентация PowerPoint</vt:lpstr>
      <vt:lpstr>Темы могут быть разными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3Д класса Преподаватель Ликучёв А.А.</dc:title>
  <dc:creator>Троицкая ДХШ</dc:creator>
  <cp:lastModifiedBy>Троицкая ДХШ</cp:lastModifiedBy>
  <cp:revision>1</cp:revision>
  <dcterms:created xsi:type="dcterms:W3CDTF">2020-04-03T20:23:45Z</dcterms:created>
  <dcterms:modified xsi:type="dcterms:W3CDTF">2020-04-03T20:23:46Z</dcterms:modified>
</cp:coreProperties>
</file>