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29C9F-A481-4495-9BFF-5B11D0AEE5D8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7665C-BC61-4D3F-AF85-1CCF84DAB8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02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29C9F-A481-4495-9BFF-5B11D0AEE5D8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7665C-BC61-4D3F-AF85-1CCF84DAB8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59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Живопись 3г, 3в</a:t>
            </a:r>
            <a:endParaRPr lang="en-US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209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smtClean="0"/>
              <a:t>Нашей задачей будет написать акварелью натюрморт со стеклянной бутылкой и светлым предметом, на нейтральном фоне. Выбирая предметы для постановки, старайтесь, чтобы они были разными, контрастными по форме, размеру, материалу и тону. Например, бутылка, фарфоровый чайник и чашка, доска, лимон. </a:t>
            </a:r>
            <a:endParaRPr lang="en-US" sz="2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7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/>
              <a:t>Материалы:</a:t>
            </a:r>
            <a:endParaRPr lang="en-US" sz="24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22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smtClean="0"/>
              <a:t>Последовательность работы: </a:t>
            </a:r>
            <a:br>
              <a:rPr lang="ru-RU" sz="2000" smtClean="0"/>
            </a:br>
            <a:r>
              <a:rPr lang="ru-RU" sz="2000" smtClean="0"/>
              <a:t>1. Композиция в листе. Выбор формата.</a:t>
            </a:r>
            <a:br>
              <a:rPr lang="ru-RU" sz="2000" smtClean="0"/>
            </a:br>
            <a:r>
              <a:rPr lang="ru-RU" sz="2000" smtClean="0"/>
              <a:t>2. Рисунок. </a:t>
            </a:r>
            <a:endParaRPr lang="en-US" sz="2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458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smtClean="0"/>
              <a:t>Начало работы в цвете. Задача: передать материальность, прозрачность стекла, в местах бликов сохранив белую бумагу. </a:t>
            </a:r>
            <a:endParaRPr lang="en-US" sz="2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927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smtClean="0"/>
              <a:t>Продолжение работы: лепка формы предметов с учетом освещения, материала, влияния среды (рефлексы).</a:t>
            </a:r>
            <a:endParaRPr lang="en-US" sz="2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380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smtClean="0"/>
              <a:t>Завершение работы над этюдом. Обобщение. Этюд можно считать законченным: основные цветовые и тональные отношения переданы, чувствуется освещенность. Для короткого этюда большей проработки не требуется.</a:t>
            </a:r>
            <a:endParaRPr lang="en-US" sz="20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2361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Живопись 3г, 3в</vt:lpstr>
      <vt:lpstr>Нашей задачей будет написать акварелью натюрморт со стеклянной бутылкой и светлым предметом, на нейтральном фоне. Выбирая предметы для постановки, старайтесь, чтобы они были разными, контрастными по форме, размеру, материалу и тону. Например, бутылка, фарфоровый чайник и чашка, доска, лимон. </vt:lpstr>
      <vt:lpstr>Материалы:</vt:lpstr>
      <vt:lpstr>Последовательность работы:  1. Композиция в листе. Выбор формата. 2. Рисунок. </vt:lpstr>
      <vt:lpstr>Начало работы в цвете. Задача: передать материальность, прозрачность стекла, в местах бликов сохранив белую бумагу. </vt:lpstr>
      <vt:lpstr>Продолжение работы: лепка формы предметов с учетом освещения, материала, влияния среды (рефлексы).</vt:lpstr>
      <vt:lpstr>Завершение работы над этюдом. Обобщение. Этюд можно считать законченным: основные цветовые и тональные отношения переданы, чувствуется освещенность. Для короткого этюда большей проработки не требуется.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Живопись 3г, 3в</dc:title>
  <dc:creator>Троицкая ДХШ</dc:creator>
  <cp:lastModifiedBy>Троицкая ДХШ</cp:lastModifiedBy>
  <cp:revision>1</cp:revision>
  <dcterms:created xsi:type="dcterms:W3CDTF">2020-04-01T19:35:33Z</dcterms:created>
  <dcterms:modified xsi:type="dcterms:W3CDTF">2020-04-01T19:35:33Z</dcterms:modified>
</cp:coreProperties>
</file>