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CC45-414E-409A-ACEC-67751973E82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BF9-C08B-4C65-A14B-3237E34E9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CC45-414E-409A-ACEC-67751973E82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BF9-C08B-4C65-A14B-3237E34E9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Зарисовки по памяти предметов предыдущего задания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Задание: Рисунок по памяти плюшевого медведя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Компоновка листа А3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заполнения листа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Построение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2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Построение теней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8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Штрих по форме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6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Произвольный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Зарисовки по памяти предметов предыдущего задания </vt:lpstr>
      <vt:lpstr>Задание: Рисунок по памяти плюшевого медведя </vt:lpstr>
      <vt:lpstr>Компоновка листа А3</vt:lpstr>
      <vt:lpstr>Пример заполнения листа</vt:lpstr>
      <vt:lpstr>Построение</vt:lpstr>
      <vt:lpstr>Презентация PowerPoint</vt:lpstr>
      <vt:lpstr>Построение теней</vt:lpstr>
      <vt:lpstr>Штрих по форме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Зарисовки по памяти предметов предыдущего задания </dc:title>
  <dc:creator>Троицкая ДХШ</dc:creator>
  <cp:lastModifiedBy>Троицкая ДХШ</cp:lastModifiedBy>
  <cp:revision>1</cp:revision>
  <dcterms:created xsi:type="dcterms:W3CDTF">2020-04-01T19:50:21Z</dcterms:created>
  <dcterms:modified xsi:type="dcterms:W3CDTF">2020-04-01T19:50:22Z</dcterms:modified>
</cp:coreProperties>
</file>