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sldIdLst>
    <p:sldId id="256" r:id="rId2"/>
    <p:sldId id="262" r:id="rId3"/>
    <p:sldId id="264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1834" y="-3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24E564-7827-4FD1-BEA3-AFA2298BC65B}" type="datetimeFigureOut">
              <a:rPr lang="ru-RU" smtClean="0"/>
              <a:pPr/>
              <a:t>12.04.2020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9DCF43-30C6-40CD-902A-7E14E37236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8432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9DCF43-30C6-40CD-902A-7E14E3723662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36686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0368C-BA0F-466F-9902-D82751FD628D}" type="datetime1">
              <a:rPr lang="ru-RU" smtClean="0"/>
              <a:t>12.04.2020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© МАОУДОД "Троицкая ДХШ" 2020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080D5-6067-4ED1-9746-7A1E9E30F7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4366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A1D71-BB01-449E-B14B-505CE1C36CB4}" type="datetime1">
              <a:rPr lang="ru-RU" smtClean="0"/>
              <a:t>12.04.2020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© МАОУДОД "Троицкая ДХШ" 2020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080D5-6067-4ED1-9746-7A1E9E30F7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3608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02D3F-1FD7-4A65-A497-5C09D419A270}" type="datetime1">
              <a:rPr lang="ru-RU" smtClean="0"/>
              <a:t>12.04.2020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© МАОУДОД "Троицкая ДХШ" 2020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080D5-6067-4ED1-9746-7A1E9E30F7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2119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0037F-91F3-45BE-9B5D-C8A98FA0AF1A}" type="datetime1">
              <a:rPr lang="ru-RU" smtClean="0"/>
              <a:t>12.04.2020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© МАОУДОД "Троицкая ДХШ" 2020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080D5-6067-4ED1-9746-7A1E9E30F7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6980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F2796-6A45-49E9-86AD-6560EAD524A8}" type="datetime1">
              <a:rPr lang="ru-RU" smtClean="0"/>
              <a:t>12.04.2020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© МАОУДОД "Троицкая ДХШ" 2020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080D5-6067-4ED1-9746-7A1E9E30F7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8878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B754F-CC88-46BB-B56A-10CF02BF04A6}" type="datetime1">
              <a:rPr lang="ru-RU" smtClean="0"/>
              <a:t>12.04.2020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© МАОУДОД "Троицкая ДХШ" 2020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080D5-6067-4ED1-9746-7A1E9E30F7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4219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44863-F45F-449F-937D-EE61991A8BBF}" type="datetime1">
              <a:rPr lang="ru-RU" smtClean="0"/>
              <a:t>12.04.2020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© МАОУДОД "Троицкая ДХШ" 2020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080D5-6067-4ED1-9746-7A1E9E30F7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2162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EE0DA-767A-4525-A40B-FB9AF25AAE4E}" type="datetime1">
              <a:rPr lang="ru-RU" smtClean="0"/>
              <a:t>12.04.2020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© МАОУДОД "Троицкая ДХШ" 2020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080D5-6067-4ED1-9746-7A1E9E30F7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356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12501-CD9A-448F-9C08-C87719809018}" type="datetime1">
              <a:rPr lang="ru-RU" smtClean="0"/>
              <a:t>12.04.2020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© МАОУДОД "Троицкая ДХШ" 2020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080D5-6067-4ED1-9746-7A1E9E30F7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1646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073E-E108-4320-B952-66731AF19AEF}" type="datetime1">
              <a:rPr lang="ru-RU" smtClean="0"/>
              <a:t>12.04.2020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© МАОУДОД "Троицкая ДХШ" 2020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080D5-6067-4ED1-9746-7A1E9E30F7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3359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E84EB-EF07-42ED-A696-6020C75A61BF}" type="datetime1">
              <a:rPr lang="ru-RU" smtClean="0"/>
              <a:t>12.04.2020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© МАОУДОД "Троицкая ДХШ" 2020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080D5-6067-4ED1-9746-7A1E9E30F7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4074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A7CF0-7EB1-4E21-B764-5AB3B24582DF}" type="datetime1">
              <a:rPr lang="ru-RU" smtClean="0"/>
              <a:t>12.04.2020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© МАОУДОД "Троицкая ДХШ" 2020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E080D5-6067-4ED1-9746-7A1E9E30F7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6418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1000108"/>
            <a:ext cx="7772400" cy="1470025"/>
          </a:xfrm>
        </p:spPr>
        <p:txBody>
          <a:bodyPr/>
          <a:lstStyle/>
          <a:p>
            <a:r>
              <a:rPr lang="ru-RU" b="1" dirty="0" smtClean="0">
                <a:latin typeface="Arial Black" pitchFamily="34" charset="0"/>
                <a:cs typeface="Arial" pitchFamily="34" charset="0"/>
              </a:rPr>
              <a:t>Живопись 3д (2)</a:t>
            </a:r>
            <a:endParaRPr lang="ru-RU" b="1" dirty="0"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728" y="3071810"/>
            <a:ext cx="6400800" cy="1752600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Продолжение предыдущей темы: Пуантилизм в акварельной технике</a:t>
            </a:r>
            <a:endParaRPr lang="ru-RU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2843808" y="4358555"/>
            <a:ext cx="3384376" cy="1909936"/>
            <a:chOff x="2843808" y="4358555"/>
            <a:chExt cx="3384376" cy="1909936"/>
          </a:xfrm>
        </p:grpSpPr>
        <p:sp>
          <p:nvSpPr>
            <p:cNvPr id="5" name="Подзаголовок 2"/>
            <p:cNvSpPr txBox="1">
              <a:spLocks/>
            </p:cNvSpPr>
            <p:nvPr/>
          </p:nvSpPr>
          <p:spPr>
            <a:xfrm>
              <a:off x="2843808" y="4358555"/>
              <a:ext cx="3384376" cy="1224136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  <a:p>
              <a:r>
                <a:rPr lang="ru-RU" sz="16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МАОУДОД «Троицкая ДХШ»</a:t>
              </a:r>
            </a:p>
            <a:p>
              <a:r>
                <a:rPr lang="ru-RU" sz="16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2020</a:t>
              </a:r>
            </a:p>
            <a:p>
              <a:endPara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6" name="Рисунок 5" descr="Логотип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95936" y="5582691"/>
              <a:ext cx="1690688" cy="685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1529114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214546" y="2000240"/>
            <a:ext cx="4429156" cy="1857388"/>
          </a:xfrm>
        </p:spPr>
        <p:txBody>
          <a:bodyPr>
            <a:normAutofit fontScale="90000"/>
          </a:bodyPr>
          <a:lstStyle/>
          <a:p>
            <a:pPr>
              <a:lnSpc>
                <a:spcPct val="120000"/>
              </a:lnSpc>
            </a:pPr>
            <a:r>
              <a:rPr lang="ru-RU" sz="2200" b="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sz="2200" b="0" dirty="0" smtClean="0">
                <a:latin typeface="Arial" pitchFamily="34" charset="0"/>
                <a:cs typeface="Arial" pitchFamily="34" charset="0"/>
              </a:rPr>
              <a:t>. Планшет.</a:t>
            </a:r>
            <a:br>
              <a:rPr lang="ru-RU" sz="2200" b="0" dirty="0" smtClean="0">
                <a:latin typeface="Arial" pitchFamily="34" charset="0"/>
                <a:cs typeface="Arial" pitchFamily="34" charset="0"/>
              </a:rPr>
            </a:br>
            <a:r>
              <a:rPr lang="ru-RU" sz="2200" b="0" dirty="0" smtClean="0">
                <a:latin typeface="Arial" pitchFamily="34" charset="0"/>
                <a:cs typeface="Arial" pitchFamily="34" charset="0"/>
              </a:rPr>
              <a:t>2. Бумажный скотч.</a:t>
            </a:r>
            <a:br>
              <a:rPr lang="ru-RU" sz="2200" b="0" dirty="0" smtClean="0">
                <a:latin typeface="Arial" pitchFamily="34" charset="0"/>
                <a:cs typeface="Arial" pitchFamily="34" charset="0"/>
              </a:rPr>
            </a:br>
            <a:r>
              <a:rPr lang="ru-RU" sz="2200" b="0" dirty="0" smtClean="0">
                <a:latin typeface="Arial" pitchFamily="34" charset="0"/>
                <a:cs typeface="Arial" pitchFamily="34" charset="0"/>
              </a:rPr>
              <a:t>3. Карандаш </a:t>
            </a:r>
            <a:r>
              <a:rPr lang="ru-RU" sz="2200" dirty="0" err="1" smtClean="0">
                <a:latin typeface="Arial" pitchFamily="34" charset="0"/>
                <a:cs typeface="Arial" pitchFamily="34" charset="0"/>
              </a:rPr>
              <a:t>нв</a:t>
            </a:r>
            <a:r>
              <a:rPr lang="ru-RU" sz="2200" b="0" dirty="0" smtClean="0">
                <a:latin typeface="Arial" pitchFamily="34" charset="0"/>
                <a:cs typeface="Arial" pitchFamily="34" charset="0"/>
              </a:rPr>
              <a:t> или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в</a:t>
            </a:r>
            <a:r>
              <a:rPr lang="ru-RU" sz="2200" b="0" dirty="0" smtClean="0">
                <a:latin typeface="Arial" pitchFamily="34" charset="0"/>
                <a:cs typeface="Arial" pitchFamily="34" charset="0"/>
              </a:rPr>
              <a:t>.</a:t>
            </a:r>
            <a:br>
              <a:rPr lang="ru-RU" sz="2200" b="0" dirty="0" smtClean="0">
                <a:latin typeface="Arial" pitchFamily="34" charset="0"/>
                <a:cs typeface="Arial" pitchFamily="34" charset="0"/>
              </a:rPr>
            </a:br>
            <a:r>
              <a:rPr lang="ru-RU" sz="2200" b="0" dirty="0" smtClean="0">
                <a:latin typeface="Arial" pitchFamily="34" charset="0"/>
                <a:cs typeface="Arial" pitchFamily="34" charset="0"/>
              </a:rPr>
              <a:t>4. Бумага для акварели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фа4</a:t>
            </a:r>
            <a:r>
              <a:rPr lang="ru-RU" sz="2200" b="0" dirty="0" smtClean="0">
                <a:latin typeface="Arial" pitchFamily="34" charset="0"/>
                <a:cs typeface="Arial" pitchFamily="34" charset="0"/>
              </a:rPr>
              <a:t>.</a:t>
            </a:r>
            <a:br>
              <a:rPr lang="ru-RU" sz="2200" b="0" dirty="0" smtClean="0">
                <a:latin typeface="Arial" pitchFamily="34" charset="0"/>
                <a:cs typeface="Arial" pitchFamily="34" charset="0"/>
              </a:rPr>
            </a:br>
            <a:r>
              <a:rPr lang="ru-RU" sz="2200" b="0" dirty="0" smtClean="0">
                <a:latin typeface="Arial" pitchFamily="34" charset="0"/>
                <a:cs typeface="Arial" pitchFamily="34" charset="0"/>
              </a:rPr>
              <a:t>5.  ГУАШЬ или акварель.</a:t>
            </a:r>
            <a:br>
              <a:rPr lang="ru-RU" sz="2200" b="0" dirty="0" smtClean="0">
                <a:latin typeface="Arial" pitchFamily="34" charset="0"/>
                <a:cs typeface="Arial" pitchFamily="34" charset="0"/>
              </a:rPr>
            </a:br>
            <a:endParaRPr lang="ru-RU" sz="2200" b="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714348" y="1"/>
            <a:ext cx="7772400" cy="1285860"/>
          </a:xfrm>
        </p:spPr>
        <p:txBody>
          <a:bodyPr anchor="ctr">
            <a:normAutofit/>
          </a:bodyPr>
          <a:lstStyle/>
          <a:p>
            <a:pPr algn="ctr">
              <a:spcBef>
                <a:spcPct val="0"/>
              </a:spcBef>
            </a:pPr>
            <a:r>
              <a:rPr lang="ru-RU" sz="4000" dirty="0" smtClean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rPr>
              <a:t>Материалы</a:t>
            </a: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© МАОУДОД "Троицкая ДХШ" 2020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3506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14282" y="0"/>
            <a:ext cx="8643998" cy="1412776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Постановка из одного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предмета</a:t>
            </a:r>
            <a:endParaRPr lang="ru-RU" sz="24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Текст 15"/>
          <p:cNvSpPr>
            <a:spLocks noGrp="1"/>
          </p:cNvSpPr>
          <p:nvPr>
            <p:ph type="body" idx="1"/>
          </p:nvPr>
        </p:nvSpPr>
        <p:spPr>
          <a:xfrm>
            <a:off x="500034" y="1357298"/>
            <a:ext cx="3357586" cy="4857784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  <a:spcBef>
                <a:spcPts val="600"/>
              </a:spcBef>
            </a:pPr>
            <a:r>
              <a:rPr lang="ru-RU" sz="1800" b="0" dirty="0" smtClean="0">
                <a:latin typeface="Arial" pitchFamily="34" charset="0"/>
                <a:cs typeface="Arial" pitchFamily="34" charset="0"/>
              </a:rPr>
              <a:t>1. Поставить 2 натюрморта из одного предмета (чайник, ваза, бутылка).</a:t>
            </a:r>
          </a:p>
          <a:p>
            <a:pPr>
              <a:lnSpc>
                <a:spcPct val="80000"/>
              </a:lnSpc>
              <a:spcBef>
                <a:spcPts val="600"/>
              </a:spcBef>
            </a:pPr>
            <a:r>
              <a:rPr lang="ru-RU" sz="1800" b="0" dirty="0" smtClean="0">
                <a:latin typeface="Arial" pitchFamily="34" charset="0"/>
                <a:cs typeface="Arial" pitchFamily="34" charset="0"/>
              </a:rPr>
              <a:t>2. Выполнить рисунок постановки на листе ф.А4.</a:t>
            </a:r>
          </a:p>
          <a:p>
            <a:pPr>
              <a:lnSpc>
                <a:spcPct val="80000"/>
              </a:lnSpc>
              <a:spcBef>
                <a:spcPts val="600"/>
              </a:spcBef>
            </a:pPr>
            <a:r>
              <a:rPr lang="ru-RU" sz="1800" b="0" dirty="0" smtClean="0">
                <a:latin typeface="Arial" pitchFamily="34" charset="0"/>
                <a:cs typeface="Arial" pitchFamily="34" charset="0"/>
              </a:rPr>
              <a:t>3. Передать общую форму предмета.</a:t>
            </a:r>
          </a:p>
          <a:p>
            <a:pPr>
              <a:lnSpc>
                <a:spcPct val="80000"/>
              </a:lnSpc>
              <a:spcBef>
                <a:spcPts val="600"/>
              </a:spcBef>
            </a:pPr>
            <a:r>
              <a:rPr lang="ru-RU" sz="1800" b="0" dirty="0" smtClean="0">
                <a:latin typeface="Arial" pitchFamily="34" charset="0"/>
                <a:cs typeface="Arial" pitchFamily="34" charset="0"/>
              </a:rPr>
              <a:t>4. Показать границы света и тени, рефлексы, блики.</a:t>
            </a:r>
          </a:p>
          <a:p>
            <a:pPr>
              <a:lnSpc>
                <a:spcPct val="80000"/>
              </a:lnSpc>
              <a:spcBef>
                <a:spcPts val="600"/>
              </a:spcBef>
            </a:pPr>
            <a:r>
              <a:rPr lang="ru-RU" sz="1800" b="0" dirty="0" smtClean="0">
                <a:latin typeface="Arial" pitchFamily="34" charset="0"/>
                <a:cs typeface="Arial" pitchFamily="34" charset="0"/>
              </a:rPr>
              <a:t>      (поставьте 2 натюрморта)</a:t>
            </a:r>
          </a:p>
          <a:p>
            <a:pPr>
              <a:lnSpc>
                <a:spcPct val="80000"/>
              </a:lnSpc>
              <a:spcBef>
                <a:spcPts val="600"/>
              </a:spcBef>
            </a:pPr>
            <a:r>
              <a:rPr lang="ru-RU" sz="1800" b="0" dirty="0" smtClean="0">
                <a:latin typeface="Arial" pitchFamily="34" charset="0"/>
                <a:cs typeface="Arial" pitchFamily="34" charset="0"/>
              </a:rPr>
              <a:t>5. Выполнить работу в технике раздельного мазка («пуантилизм»).</a:t>
            </a:r>
          </a:p>
          <a:p>
            <a:pPr>
              <a:lnSpc>
                <a:spcPct val="80000"/>
              </a:lnSpc>
              <a:spcBef>
                <a:spcPts val="600"/>
              </a:spcBef>
            </a:pPr>
            <a:r>
              <a:rPr lang="ru-RU" sz="1800" b="0" dirty="0" smtClean="0">
                <a:latin typeface="Arial" pitchFamily="34" charset="0"/>
                <a:cs typeface="Arial" pitchFamily="34" charset="0"/>
              </a:rPr>
              <a:t>6. Использовать как можно больше разнообразных чистых цветовых оттенков, сохраняя общий цветовой тон.</a:t>
            </a:r>
            <a:endParaRPr lang="ru-RU" sz="1800" b="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одержимое 4"/>
          <p:cNvSpPr txBox="1">
            <a:spLocks/>
          </p:cNvSpPr>
          <p:nvPr/>
        </p:nvSpPr>
        <p:spPr>
          <a:xfrm>
            <a:off x="571472" y="3857628"/>
            <a:ext cx="4038600" cy="16144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Содержимое 4"/>
          <p:cNvSpPr txBox="1">
            <a:spLocks/>
          </p:cNvSpPr>
          <p:nvPr/>
        </p:nvSpPr>
        <p:spPr>
          <a:xfrm>
            <a:off x="4786314" y="3857628"/>
            <a:ext cx="4038600" cy="16144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29058" y="1571612"/>
            <a:ext cx="5000989" cy="3814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© МАОУДОД "Троицкая ДХШ" 2020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35066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641</TotalTime>
  <Words>120</Words>
  <Application>Microsoft Office PowerPoint</Application>
  <PresentationFormat>Экран (4:3)</PresentationFormat>
  <Paragraphs>18</Paragraphs>
  <Slides>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Живопись 3д (2)</vt:lpstr>
      <vt:lpstr>1. Планшет. 2. Бумажный скотч. 3. Карандаш нв или в. 4. Бумага для акварели фа4. 5.  ГУАШЬ или акварель. </vt:lpstr>
      <vt:lpstr>Постановка из одного предмета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Троицкая ДХШ</dc:creator>
  <cp:lastModifiedBy>Троицкая ДХШ</cp:lastModifiedBy>
  <cp:revision>20</cp:revision>
  <dcterms:created xsi:type="dcterms:W3CDTF">2020-03-30T12:05:37Z</dcterms:created>
  <dcterms:modified xsi:type="dcterms:W3CDTF">2020-04-12T18:30:43Z</dcterms:modified>
</cp:coreProperties>
</file>