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5097-E733-48B0-8704-76271FA82C8C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1D42-D249-4F82-9C06-EC523571E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4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5097-E733-48B0-8704-76271FA82C8C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01D42-D249-4F82-9C06-EC523571E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7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Композиция 1Г класс</a:t>
            </a:r>
            <a:endParaRPr lang="en-US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1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Выразительные средства графики:</a:t>
            </a:r>
            <a:endParaRPr lang="en-US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2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Птицы в графике Станислава Михайловича Никиреева.</a:t>
            </a:r>
            <a:endParaRPr lang="en-US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5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Посмотрите, какие разные птицы живут в нашей полосе:</a:t>
            </a:r>
            <a:endParaRPr lang="en-US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Если вы любите природу, то наверняка видели</a:t>
            </a:r>
            <a:br>
              <a:rPr lang="ru-RU" sz="2800" smtClean="0"/>
            </a:br>
            <a:r>
              <a:rPr lang="ru-RU" sz="2800" smtClean="0"/>
              <a:t>и дятла, и скворца, и свиристель.</a:t>
            </a:r>
            <a:endParaRPr lang="en-US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1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Задание: птица в пейзаже. Средствами черно-белой графики (линия, пятно, фактура) изобразить птицу в природной среде. Использовать фотографии птиц или натурный набросок (изобразить </a:t>
            </a:r>
            <a:r>
              <a:rPr lang="ru-RU" sz="2800" b="1" smtClean="0">
                <a:solidFill>
                  <a:srgbClr val="FF0000"/>
                </a:solidFill>
              </a:rPr>
              <a:t>конкретную</a:t>
            </a:r>
            <a:r>
              <a:rPr lang="ru-RU" sz="2800" smtClean="0"/>
              <a:t> птицу,</a:t>
            </a:r>
            <a:br>
              <a:rPr lang="ru-RU" sz="2800" smtClean="0"/>
            </a:br>
            <a:r>
              <a:rPr lang="ru-RU" sz="2800" smtClean="0"/>
              <a:t>ее характерные особенности). Если есть возможность, понаблюдать птиц в природе: синица отличается от воробья, а скворец не похож на дятла. Важно подметить эти особенности, передать их в рисунке. </a:t>
            </a:r>
            <a:endParaRPr lang="en-US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Материалы:</a:t>
            </a:r>
            <a:endParaRPr lang="en-US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34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Композиция 1Г класс</vt:lpstr>
      <vt:lpstr>Выразительные средства графики:</vt:lpstr>
      <vt:lpstr>Птицы в графике Станислава Михайловича Никиреева.</vt:lpstr>
      <vt:lpstr>Посмотрите, какие разные птицы живут в нашей полосе:</vt:lpstr>
      <vt:lpstr>Если вы любите природу, то наверняка видели и дятла, и скворца, и свиристель.</vt:lpstr>
      <vt:lpstr>Задание: птица в пейзаже. Средствами черно-белой графики (линия, пятно, фактура) изобразить птицу в природной среде. Использовать фотографии птиц или натурный набросок (изобразить конкретную птицу, ее характерные особенности). Если есть возможность, понаблюдать птиц в природе: синица отличается от воробья, а скворец не похож на дятла. Важно подметить эти особенности, передать их в рисунке. </vt:lpstr>
      <vt:lpstr>Материалы: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Композиция 1Г класс</dc:title>
  <dc:creator>Троицкая ДХШ</dc:creator>
  <cp:lastModifiedBy>Троицкая ДХШ</cp:lastModifiedBy>
  <cp:revision>1</cp:revision>
  <dcterms:created xsi:type="dcterms:W3CDTF">2020-04-30T21:03:27Z</dcterms:created>
  <dcterms:modified xsi:type="dcterms:W3CDTF">2020-04-30T21:03:27Z</dcterms:modified>
</cp:coreProperties>
</file>