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62" r:id="rId4"/>
    <p:sldId id="260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A787C9-4F89-4F70-ABCA-49332894E9CD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25921-F3F4-45B8-B4F8-B9E52A4F9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60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49B26F4-D847-4F57-ADBE-AAC64E940117}" type="slidenum">
              <a:rPr lang="ru-RU" altLang="ru-RU" b="0" smtClean="0"/>
              <a:pPr eaLnBrk="1" hangingPunct="1"/>
              <a:t>4</a:t>
            </a:fld>
            <a:endParaRPr lang="ru-RU" altLang="ru-RU" b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E999-2E04-4A98-A3F9-A8DF3761F00F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8C2-8434-45A0-9B95-400B067FEF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60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E999-2E04-4A98-A3F9-A8DF3761F00F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8C2-8434-45A0-9B95-400B067FEF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714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E999-2E04-4A98-A3F9-A8DF3761F00F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8C2-8434-45A0-9B95-400B067FEF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07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E999-2E04-4A98-A3F9-A8DF3761F00F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8C2-8434-45A0-9B95-400B067FEF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112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E999-2E04-4A98-A3F9-A8DF3761F00F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8C2-8434-45A0-9B95-400B067FEF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254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E999-2E04-4A98-A3F9-A8DF3761F00F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8C2-8434-45A0-9B95-400B067FEF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577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E999-2E04-4A98-A3F9-A8DF3761F00F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8C2-8434-45A0-9B95-400B067FEF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692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E999-2E04-4A98-A3F9-A8DF3761F00F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8C2-8434-45A0-9B95-400B067FEF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761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E999-2E04-4A98-A3F9-A8DF3761F00F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8C2-8434-45A0-9B95-400B067FEF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614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E999-2E04-4A98-A3F9-A8DF3761F00F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8C2-8434-45A0-9B95-400B067FEF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012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E999-2E04-4A98-A3F9-A8DF3761F00F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8C2-8434-45A0-9B95-400B067FEF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709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4E999-2E04-4A98-A3F9-A8DF3761F00F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208C2-8434-45A0-9B95-400B067FEF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115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iarad@mail.r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MB92beYJ5aA" TargetMode="External"/><Relationship Id="rId3" Type="http://schemas.openxmlformats.org/officeDocument/2006/relationships/hyperlink" Target="https://www.youtube.com/watch?v=a76N81ve7B8" TargetMode="External"/><Relationship Id="rId7" Type="http://schemas.openxmlformats.org/officeDocument/2006/relationships/hyperlink" Target="https://www.youtube.com/watch?v=7ZIQ3UEKYsw" TargetMode="External"/><Relationship Id="rId12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youtube.com/watch?v=Bhh3TS4lPnI" TargetMode="External"/><Relationship Id="rId11" Type="http://schemas.openxmlformats.org/officeDocument/2006/relationships/hyperlink" Target="https://www.youtube.com/watch?v=vIqBNEKxRdY&amp;t=4s" TargetMode="External"/><Relationship Id="rId5" Type="http://schemas.openxmlformats.org/officeDocument/2006/relationships/hyperlink" Target="https://www.youtube.com/watch?v=dOQXDC4zOVk" TargetMode="External"/><Relationship Id="rId10" Type="http://schemas.openxmlformats.org/officeDocument/2006/relationships/hyperlink" Target="https://www.youtube.com/watch?v=6EhVqatabLA" TargetMode="External"/><Relationship Id="rId4" Type="http://schemas.openxmlformats.org/officeDocument/2006/relationships/hyperlink" Target="https://www.youtube.com/watch?v=mj-vwwqEcHU" TargetMode="External"/><Relationship Id="rId9" Type="http://schemas.openxmlformats.org/officeDocument/2006/relationships/hyperlink" Target="https://www.youtube.com/watch?v=WHsy3U5Wt5g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iarad@mail.r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/>
              <a:t>Беседы об искусстве.</a:t>
            </a:r>
            <a:br>
              <a:rPr lang="ru-RU" sz="3200" b="1" i="1" dirty="0" smtClean="0"/>
            </a:br>
            <a:r>
              <a:rPr lang="ru-RU" sz="3200" b="1" i="1" dirty="0" smtClean="0"/>
              <a:t>Задание  для самостоятельной работы</a:t>
            </a:r>
            <a:r>
              <a:rPr lang="ru-RU" sz="3200" dirty="0" smtClean="0"/>
              <a:t>  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В первом полугодии мы познакомились с жанрами живописи. Посмотрите, пожалуйста, видеофильмы по темам: сказочный жанр и пейзаж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3092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323528" y="185074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726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/>
              <a:t>Сказочный жанр </a:t>
            </a:r>
            <a:br>
              <a:rPr lang="ru-RU" sz="3200" b="1" i="1" dirty="0" smtClean="0"/>
            </a:br>
            <a:r>
              <a:rPr lang="ru-RU" sz="3200" b="1" i="1" dirty="0" smtClean="0"/>
              <a:t> Задание на январь 2022 года</a:t>
            </a:r>
            <a:endParaRPr lang="ru-RU" sz="3200" b="1" i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Запишите, пожалуйста, в тетрадь фамилии и имена художников и названия картин, о которых рассказывается в фильме. </a:t>
            </a:r>
          </a:p>
          <a:p>
            <a:r>
              <a:rPr lang="ru-RU" dirty="0" smtClean="0"/>
              <a:t>Напишите, пожалуйста, какая или какие из картин тебе больше понравились и почему.</a:t>
            </a:r>
          </a:p>
          <a:p>
            <a:r>
              <a:rPr lang="ru-RU" dirty="0" smtClean="0"/>
              <a:t>Попробуйте зарисовать в тетрадь одного из сказочных или былинных героев.</a:t>
            </a:r>
          </a:p>
          <a:p>
            <a:r>
              <a:rPr lang="ru-RU" dirty="0" smtClean="0"/>
              <a:t>Если пропустили уроки в первом полугодии,  то посмотрите задания по жанрам для 1Д и </a:t>
            </a:r>
            <a:r>
              <a:rPr lang="ru-RU" smtClean="0"/>
              <a:t>1Ж классов.</a:t>
            </a:r>
            <a:endParaRPr lang="ru-RU" dirty="0" smtClean="0"/>
          </a:p>
          <a:p>
            <a:r>
              <a:rPr lang="ru-RU" dirty="0" smtClean="0"/>
              <a:t>Успехов. Жду фото работ по электронной почте </a:t>
            </a:r>
            <a:r>
              <a:rPr lang="en-US" dirty="0" smtClean="0">
                <a:hlinkClick r:id="rId2"/>
              </a:rPr>
              <a:t>iarad@mail.ru</a:t>
            </a:r>
            <a:endParaRPr lang="en-US" dirty="0" smtClean="0"/>
          </a:p>
          <a:p>
            <a:r>
              <a:rPr lang="ru-RU" dirty="0" smtClean="0"/>
              <a:t>Ирина Александровна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1258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0" y="6524625"/>
            <a:ext cx="9144000" cy="34766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b="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© МАОУДОД "Троицкая ДХШ" 2021</a:t>
            </a:r>
          </a:p>
        </p:txBody>
      </p:sp>
      <p:sp>
        <p:nvSpPr>
          <p:cNvPr id="14339" name="Прямоугольник 2"/>
          <p:cNvSpPr>
            <a:spLocks noChangeArrowheads="1"/>
          </p:cNvSpPr>
          <p:nvPr/>
        </p:nvSpPr>
        <p:spPr bwMode="auto">
          <a:xfrm>
            <a:off x="-11113" y="0"/>
            <a:ext cx="91551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Образовательная программа «В музей без поводка»</a:t>
            </a:r>
          </a:p>
          <a:p>
            <a:pPr algn="ctr" eaLnBrk="1" hangingPunct="1"/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для самостоятельного просмотра:</a:t>
            </a:r>
          </a:p>
        </p:txBody>
      </p:sp>
      <p:sp>
        <p:nvSpPr>
          <p:cNvPr id="14340" name="Прямоугольник 3"/>
          <p:cNvSpPr>
            <a:spLocks noChangeArrowheads="1"/>
          </p:cNvSpPr>
          <p:nvPr/>
        </p:nvSpPr>
        <p:spPr bwMode="auto">
          <a:xfrm>
            <a:off x="-11113" y="771525"/>
            <a:ext cx="9144001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b="0"/>
              <a:t>В музей - без поводка / Исаак Левитан "Март"</a:t>
            </a:r>
          </a:p>
          <a:p>
            <a:pPr eaLnBrk="1" hangingPunct="1"/>
            <a:r>
              <a:rPr lang="en-US" altLang="ru-RU" b="0">
                <a:hlinkClick r:id="rId3"/>
              </a:rPr>
              <a:t>https://www.youtube.com/watch?v=a76N81ve7B8</a:t>
            </a:r>
            <a:endParaRPr lang="ru-RU" altLang="ru-RU" b="0"/>
          </a:p>
          <a:p>
            <a:pPr eaLnBrk="1" hangingPunct="1"/>
            <a:r>
              <a:rPr lang="ru-RU" altLang="ru-RU" b="0"/>
              <a:t>В музей - без поводка/ Василий Поленов "Золотая осень"</a:t>
            </a:r>
          </a:p>
          <a:p>
            <a:pPr eaLnBrk="1" hangingPunct="1"/>
            <a:r>
              <a:rPr lang="en-US" altLang="ru-RU" b="0">
                <a:hlinkClick r:id="rId4"/>
              </a:rPr>
              <a:t>https://www.youtube.com/watch?v=mj-vwwqEcHU</a:t>
            </a:r>
            <a:endParaRPr lang="ru-RU" altLang="ru-RU" b="0"/>
          </a:p>
          <a:p>
            <a:pPr eaLnBrk="1" hangingPunct="1"/>
            <a:r>
              <a:rPr lang="ru-RU" altLang="ru-RU" b="0"/>
              <a:t>В музей - без поводка / Борис Кустодиев "Масленица"</a:t>
            </a:r>
          </a:p>
          <a:p>
            <a:pPr eaLnBrk="1" hangingPunct="1"/>
            <a:r>
              <a:rPr lang="en-US" altLang="ru-RU" b="0">
                <a:hlinkClick r:id="rId5"/>
              </a:rPr>
              <a:t>https://www.youtube.com/watch?v=dOQXDC4zOVk</a:t>
            </a:r>
            <a:endParaRPr lang="ru-RU" altLang="ru-RU" b="0"/>
          </a:p>
          <a:p>
            <a:pPr eaLnBrk="1" hangingPunct="1"/>
            <a:r>
              <a:rPr lang="ru-RU" altLang="ru-RU" b="0"/>
              <a:t>В музей - без поводка / Василий Поленов "Бабушкин сад"</a:t>
            </a:r>
          </a:p>
          <a:p>
            <a:pPr eaLnBrk="1" hangingPunct="1"/>
            <a:r>
              <a:rPr lang="en-US" altLang="ru-RU" b="0">
                <a:hlinkClick r:id="rId6"/>
              </a:rPr>
              <a:t>https://www.youtube.com/watch?v=Bhh3TS4lPnI</a:t>
            </a:r>
            <a:endParaRPr lang="ru-RU" altLang="ru-RU" b="0"/>
          </a:p>
          <a:p>
            <a:pPr eaLnBrk="1" hangingPunct="1"/>
            <a:r>
              <a:rPr lang="ru-RU" altLang="ru-RU" b="0"/>
              <a:t>В музей - без поводка / Никифор Крылов "Зимний пейзаж"</a:t>
            </a:r>
          </a:p>
          <a:p>
            <a:pPr eaLnBrk="1" hangingPunct="1"/>
            <a:r>
              <a:rPr lang="en-US" altLang="ru-RU" b="0">
                <a:hlinkClick r:id="rId7"/>
              </a:rPr>
              <a:t>https://www.youtube.com/watch?v=7ZIQ3UEKYsw</a:t>
            </a:r>
            <a:endParaRPr lang="ru-RU" altLang="ru-RU" b="0"/>
          </a:p>
          <a:p>
            <a:pPr eaLnBrk="1" hangingPunct="1"/>
            <a:r>
              <a:rPr lang="ru-RU" altLang="ru-RU" b="0"/>
              <a:t>В музей - без поводка / Иван Шишкин "Рожь"</a:t>
            </a:r>
          </a:p>
          <a:p>
            <a:pPr eaLnBrk="1" hangingPunct="1"/>
            <a:r>
              <a:rPr lang="en-US" altLang="ru-RU" b="0">
                <a:hlinkClick r:id="rId8"/>
              </a:rPr>
              <a:t>https://www.youtube.com/watch?v=MB92beYJ5aA</a:t>
            </a:r>
            <a:endParaRPr lang="ru-RU" altLang="ru-RU" b="0"/>
          </a:p>
          <a:p>
            <a:pPr eaLnBrk="1" hangingPunct="1"/>
            <a:r>
              <a:rPr lang="ru-RU" altLang="ru-RU" b="0"/>
              <a:t>В музей - без поводка / Иван Шишкин "Утро в сосновом лесу"</a:t>
            </a:r>
          </a:p>
          <a:p>
            <a:pPr eaLnBrk="1" hangingPunct="1"/>
            <a:r>
              <a:rPr lang="en-US" altLang="ru-RU" b="0">
                <a:hlinkClick r:id="rId9"/>
              </a:rPr>
              <a:t>https://www.youtube.com/watch?v=WHsy3U5Wt5g</a:t>
            </a:r>
            <a:endParaRPr lang="ru-RU" altLang="ru-RU" b="0"/>
          </a:p>
          <a:p>
            <a:pPr eaLnBrk="1" hangingPunct="1"/>
            <a:r>
              <a:rPr lang="ru-RU" altLang="ru-RU" b="0"/>
              <a:t>В музей - без поводка / Иван Шишкин "На севере диком"</a:t>
            </a:r>
          </a:p>
          <a:p>
            <a:pPr eaLnBrk="1" hangingPunct="1"/>
            <a:r>
              <a:rPr lang="en-US" altLang="ru-RU" b="0">
                <a:hlinkClick r:id="rId10"/>
              </a:rPr>
              <a:t>https://www.youtube.com/watch?v=6EhVqatabLA</a:t>
            </a:r>
            <a:endParaRPr lang="ru-RU" altLang="ru-RU" b="0"/>
          </a:p>
          <a:p>
            <a:pPr eaLnBrk="1" hangingPunct="1"/>
            <a:r>
              <a:rPr lang="ru-RU" altLang="ru-RU" b="0"/>
              <a:t>В музей - без поводка / Иван Шишкин "Корабельная роща"</a:t>
            </a:r>
          </a:p>
          <a:p>
            <a:pPr eaLnBrk="1" hangingPunct="1"/>
            <a:r>
              <a:rPr lang="en-US" altLang="ru-RU" b="0">
                <a:hlinkClick r:id="rId11"/>
              </a:rPr>
              <a:t>https://www.youtube.com/watch?v=vIqBNEKxRdY&amp;t=4s</a:t>
            </a:r>
            <a:endParaRPr lang="ru-RU" altLang="ru-RU" b="0">
              <a:hlinkClick r:id="rId11"/>
            </a:endParaRPr>
          </a:p>
          <a:p>
            <a:pPr eaLnBrk="1" hangingPunct="1"/>
            <a:r>
              <a:rPr lang="ru-RU" altLang="ru-RU" b="0"/>
              <a:t>В музей - без поводка / Иван Шишкин "Дождь в дубовом лесу"</a:t>
            </a:r>
          </a:p>
          <a:p>
            <a:pPr eaLnBrk="1" hangingPunct="1"/>
            <a:r>
              <a:rPr lang="en-US" altLang="ru-RU" b="0">
                <a:hlinkClick r:id="rId11"/>
              </a:rPr>
              <a:t>https://www.youtube.com/watch?v=pFqFow5yJ4M&amp;t=14s</a:t>
            </a:r>
            <a:endParaRPr lang="ru-RU" altLang="ru-RU" b="0"/>
          </a:p>
        </p:txBody>
      </p:sp>
      <p:pic>
        <p:nvPicPr>
          <p:cNvPr id="14341" name="Picture 7" descr="Март (картина Левитана) — Википедия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836613"/>
            <a:ext cx="2671762" cy="218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011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Пейзаж</a:t>
            </a:r>
            <a:br>
              <a:rPr lang="ru-RU" b="1" i="1" dirty="0" smtClean="0"/>
            </a:br>
            <a:r>
              <a:rPr lang="ru-RU" b="1" i="1" dirty="0" smtClean="0"/>
              <a:t>Задание на февраль </a:t>
            </a:r>
            <a:r>
              <a:rPr lang="ru-RU" b="1" i="1" smtClean="0"/>
              <a:t>2022 года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Запишите, пожалуйста, в тетрадь фамилии и имена художников и названия картин, о которых рассказывается в фильме. </a:t>
            </a:r>
          </a:p>
          <a:p>
            <a:r>
              <a:rPr lang="ru-RU" dirty="0" smtClean="0"/>
              <a:t>Напишите, пожалуйста, какая или какие из картин тебе больше понравились и почему.</a:t>
            </a:r>
          </a:p>
          <a:p>
            <a:r>
              <a:rPr lang="ru-RU" dirty="0" smtClean="0"/>
              <a:t>Попробуйте зарисовать по памяти композицию одной из картин.</a:t>
            </a:r>
          </a:p>
          <a:p>
            <a:r>
              <a:rPr lang="ru-RU" dirty="0" smtClean="0"/>
              <a:t>Успехов. Жду фото работ по электронной почте </a:t>
            </a:r>
            <a:r>
              <a:rPr lang="en-US" dirty="0" smtClean="0">
                <a:hlinkClick r:id="rId2"/>
              </a:rPr>
              <a:t>iarad@mail.ru</a:t>
            </a:r>
            <a:endParaRPr lang="en-US" dirty="0" smtClean="0"/>
          </a:p>
          <a:p>
            <a:r>
              <a:rPr lang="ru-RU" dirty="0" smtClean="0"/>
              <a:t>Ирина Александровна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97657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18336</TotalTime>
  <Words>330</Words>
  <Application>Microsoft Office PowerPoint</Application>
  <PresentationFormat>Экран (4:3)</PresentationFormat>
  <Paragraphs>39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Беседы об искусстве. Задание  для самостоятельной работы  </vt:lpstr>
      <vt:lpstr>Презентация PowerPoint</vt:lpstr>
      <vt:lpstr>Сказочный жанр   Задание на январь 2022 года</vt:lpstr>
      <vt:lpstr>Презентация PowerPoint</vt:lpstr>
      <vt:lpstr>Пейзаж Задание на февраль 2022 года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Соцреализм</dc:title>
  <dc:creator>ASUS</dc:creator>
  <cp:lastModifiedBy>Троицкая ДХШ</cp:lastModifiedBy>
  <cp:revision>6</cp:revision>
  <dcterms:created xsi:type="dcterms:W3CDTF">2021-12-27T15:47:51Z</dcterms:created>
  <dcterms:modified xsi:type="dcterms:W3CDTF">2022-01-12T18:24:57Z</dcterms:modified>
</cp:coreProperties>
</file>