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75E3-4752-4AFB-9D43-4ADF9B11287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C960-9E39-4EDA-8DCA-F53ACF0D3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1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75E3-4752-4AFB-9D43-4ADF9B11287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CC960-9E39-4EDA-8DCA-F53ACF0D3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0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Композиция</a:t>
            </a:r>
            <a:br>
              <a:rPr lang="ru-RU" smtClean="0"/>
            </a:br>
            <a:r>
              <a:rPr lang="ru-RU" smtClean="0"/>
              <a:t>4в класс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7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В этих парных портретах как раз наше задание: есть сложный дальний план с архитектурой и стаффажем.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Портреты эпохи Возрождения отличаются вниманием к облику человека, костюму, деталям. Очень часто фоном служит пейзаж, то есть глубокое пространство. К этому времени художники научились передавать воздушную перспективу, и дальние планы</a:t>
            </a:r>
            <a:br>
              <a:rPr lang="ru-RU" sz="2000" smtClean="0"/>
            </a:br>
            <a:r>
              <a:rPr lang="ru-RU" sz="2000" smtClean="0"/>
              <a:t>«исчезают» в туманной дымке.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0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/>
              <a:t>Портреты писались темперными красками на доске, они, как правило, небольшого формата. Обратите внимание, как тщательно выписаны все детали, каждая прядь </a:t>
            </a:r>
            <a:r>
              <a:rPr lang="ru-RU" sz="2000" smtClean="0"/>
              <a:t>волос в прическе.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0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Женские портреты </a:t>
            </a:r>
            <a:r>
              <a:rPr lang="ru-RU" sz="2000" smtClean="0"/>
              <a:t>Раннего и Высокого </a:t>
            </a:r>
            <a:r>
              <a:rPr lang="ru-RU" sz="2000" smtClean="0"/>
              <a:t>итальянского Ренессанса.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3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Изображались, как правило, люди богатые и знатные, через костюм художник показывает их высокое положение:</a:t>
            </a:r>
            <a:br>
              <a:rPr lang="ru-RU" sz="2400" smtClean="0"/>
            </a:br>
            <a:r>
              <a:rPr lang="ru-RU" sz="2400" smtClean="0"/>
              <a:t>платья из дорогих тканей, причем чувствуется материал</a:t>
            </a:r>
            <a:br>
              <a:rPr lang="ru-RU" sz="2400" smtClean="0"/>
            </a:br>
            <a:r>
              <a:rPr lang="ru-RU" sz="2400" smtClean="0"/>
              <a:t>(парча, атлас, шелк, бархат), обилие украшений.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0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Мода менялась, также она была разной в разных странах.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0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Мужской костюм, Северное Возрождение.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2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Задание: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9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Материалы: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55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Композиция 4в класс</vt:lpstr>
      <vt:lpstr>Портреты эпохи Возрождения отличаются вниманием к облику человека, костюму, деталям. Очень часто фоном служит пейзаж, то есть глубокое пространство. К этому времени художники научились передавать воздушную перспективу, и дальние планы «исчезают» в туманной дымке.</vt:lpstr>
      <vt:lpstr>Портреты писались темперными красками на доске, они, как правило, небольшого формата. Обратите внимание, как тщательно выписаны все детали, каждая прядь волос в прическе.</vt:lpstr>
      <vt:lpstr>Женские портреты Раннего и Высокого итальянского Ренессанса.</vt:lpstr>
      <vt:lpstr>Изображались, как правило, люди богатые и знатные, через костюм художник показывает их высокое положение: платья из дорогих тканей, причем чувствуется материал (парча, атлас, шелк, бархат), обилие украшений.</vt:lpstr>
      <vt:lpstr>Мода менялась, также она была разной в разных странах.</vt:lpstr>
      <vt:lpstr>Мужской костюм, Северное Возрождение.</vt:lpstr>
      <vt:lpstr>Задание:</vt:lpstr>
      <vt:lpstr>Материалы:</vt:lpstr>
      <vt:lpstr>В этих парных портретах как раз наше задание: есть сложный дальний план с архитектурой и стаффажем.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Композиция 4в класс</dc:title>
  <dc:creator>Троицкая ДХШ</dc:creator>
  <cp:lastModifiedBy>Троицкая ДХШ</cp:lastModifiedBy>
  <cp:revision>1</cp:revision>
  <dcterms:created xsi:type="dcterms:W3CDTF">2020-11-02T11:58:55Z</dcterms:created>
  <dcterms:modified xsi:type="dcterms:W3CDTF">2020-11-02T11:58:55Z</dcterms:modified>
</cp:coreProperties>
</file>