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4ED6-0F08-4653-96FF-391C33E1BD1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AB9D-CF1E-409B-B455-FFD1133E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3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C4ED6-0F08-4653-96FF-391C33E1BD1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1AB9D-CF1E-409B-B455-FFD1133E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Композиция 1 г класс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9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Этюды пейзажа в разных состояниях</a:t>
            </a:r>
            <a:endParaRPr lang="en-US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4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Жанр пейзажа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3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Творчество Николая Петровича Крымова, замечательного советского художника и педагога (1884-1958)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0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0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Таблица, созданная Крымовым, показывает один и тот же пейзаж в разное время суток. 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7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Практическая часть. Этюды пейзажа в различных состояниях.</a:t>
            </a:r>
            <a:endParaRPr lang="en-US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3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Этапы работы:</a:t>
            </a:r>
            <a:endParaRPr lang="en-US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5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П</a:t>
            </a:r>
            <a:r>
              <a:rPr lang="ru-RU" sz="3200" smtClean="0"/>
              <a:t>ример выполнения работы</a:t>
            </a:r>
            <a:endParaRPr lang="en-US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Пример выполнения работы</a:t>
            </a:r>
            <a:endParaRPr lang="en-US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63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Композиция 1 г класс</vt:lpstr>
      <vt:lpstr>Жанр пейзажа</vt:lpstr>
      <vt:lpstr>Творчество Николая Петровича Крымова, замечательного советского художника и педагога (1884-1958)</vt:lpstr>
      <vt:lpstr>Презентация PowerPoint</vt:lpstr>
      <vt:lpstr>Таблица, созданная Крымовым, показывает один и тот же пейзаж в разное время суток. </vt:lpstr>
      <vt:lpstr>Практическая часть. Этюды пейзажа в различных состояниях.</vt:lpstr>
      <vt:lpstr>Этапы работы:</vt:lpstr>
      <vt:lpstr>Пример выполнения работы</vt:lpstr>
      <vt:lpstr>Пример выполнения работы</vt:lpstr>
      <vt:lpstr>Этюды пейзажа в разных состояниях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Композиция 1 г класс</dc:title>
  <dc:creator>Троицкая ДХШ</dc:creator>
  <cp:lastModifiedBy>Троицкая ДХШ</cp:lastModifiedBy>
  <cp:revision>1</cp:revision>
  <dcterms:created xsi:type="dcterms:W3CDTF">2020-04-01T19:41:23Z</dcterms:created>
  <dcterms:modified xsi:type="dcterms:W3CDTF">2020-04-01T19:41:24Z</dcterms:modified>
</cp:coreProperties>
</file>