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C446-2B45-45B0-B01A-7D8096A3D1AB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B607-1E4D-4D21-8373-A8263ED73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9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6C446-2B45-45B0-B01A-7D8096A3D1AB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2B607-1E4D-4D21-8373-A8263ED73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23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solidFill>
                  <a:srgbClr val="00B0F0"/>
                </a:solidFill>
              </a:rPr>
              <a:t>ЦВЕТ в </a:t>
            </a:r>
            <a:r>
              <a:rPr lang="ru-RU" smtClean="0">
                <a:solidFill>
                  <a:srgbClr val="00B0F0"/>
                </a:solidFill>
              </a:rPr>
              <a:t>станковой композиции.</a:t>
            </a:r>
            <a:br>
              <a:rPr lang="ru-RU" smtClean="0">
                <a:solidFill>
                  <a:srgbClr val="00B0F0"/>
                </a:solidFill>
              </a:rPr>
            </a:br>
            <a:r>
              <a:rPr lang="ru-RU" smtClean="0">
                <a:solidFill>
                  <a:srgbClr val="00B0F0"/>
                </a:solidFill>
              </a:rPr>
              <a:t>Живописная композиция в интерьере.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7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8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5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Цветовое решение композиции</a:t>
            </a:r>
            <a:br>
              <a:rPr lang="ru-RU" b="1" smtClean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mtClean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mtClean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– построить композицию на </a:t>
            </a:r>
            <a:br>
              <a:rPr lang="ru-RU" sz="2400" b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smtClean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родственно-контрастной</a:t>
            </a:r>
            <a:r>
              <a:rPr lang="ru-RU" sz="2400" b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гармонии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36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94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55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26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7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68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7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16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73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70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84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63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94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62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1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1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6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1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4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4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8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5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69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Произвольный</PresentationFormat>
  <Paragraphs>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ЦВЕТ в станковой композиции. Живописная композиция в интерьере.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Цветовое решение композиции  Задача – построить композицию на  родственно-контрастной гармонии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 в станковой композиции. Живописная композиция в интерьере.</dc:title>
  <dc:creator>Троицкая ДХШ</dc:creator>
  <cp:lastModifiedBy>Троицкая ДХШ</cp:lastModifiedBy>
  <cp:revision>1</cp:revision>
  <dcterms:created xsi:type="dcterms:W3CDTF">2020-11-04T15:43:09Z</dcterms:created>
  <dcterms:modified xsi:type="dcterms:W3CDTF">2020-11-04T15:43:09Z</dcterms:modified>
</cp:coreProperties>
</file>