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08CB4-DB9B-42A5-8442-69C9B0B96A82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37CB0-99BF-47BA-912E-540A7CF150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018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08CB4-DB9B-42A5-8442-69C9B0B96A82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37CB0-99BF-47BA-912E-540A7CF150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20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Зарисовки предметов быта, имеющих призматическую форму по памяти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411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846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Задание: Рисунок по памяти чугунного утюга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31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Компоновка листа А4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52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Пример заполнения листа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89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Построение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326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Построение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13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Построение теней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738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Штрих по форме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34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Штрих по форме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1445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Office PowerPoint</Application>
  <PresentationFormat>Произвольный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Зарисовки предметов быта, имеющих призматическую форму по памяти</vt:lpstr>
      <vt:lpstr>Задание: Рисунок по памяти чугунного утюга</vt:lpstr>
      <vt:lpstr>Компоновка листа А4</vt:lpstr>
      <vt:lpstr>Пример заполнения листа</vt:lpstr>
      <vt:lpstr>Построение</vt:lpstr>
      <vt:lpstr>Построение</vt:lpstr>
      <vt:lpstr>Построение теней</vt:lpstr>
      <vt:lpstr>Штрих по форме</vt:lpstr>
      <vt:lpstr>Штрих по форме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Зарисовки предметов быта, имеющих призматическую форму по памяти</dc:title>
  <dc:creator>Троицкая ДХШ</dc:creator>
  <cp:lastModifiedBy>Троицкая ДХШ</cp:lastModifiedBy>
  <cp:revision>1</cp:revision>
  <dcterms:created xsi:type="dcterms:W3CDTF">2020-04-01T19:58:37Z</dcterms:created>
  <dcterms:modified xsi:type="dcterms:W3CDTF">2020-04-01T19:58:37Z</dcterms:modified>
</cp:coreProperties>
</file>