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BB41-B88F-48D5-A21C-9BCA15D3770E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CBA1-E1F7-4271-A0B9-428E5F85D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581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9BB41-B88F-48D5-A21C-9BCA15D3770E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3CBA1-E1F7-4271-A0B9-428E5F85D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253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4800" b="1" smtClean="0">
                <a:solidFill>
                  <a:srgbClr val="C00000"/>
                </a:solidFill>
                <a:latin typeface="Times New Roman" pitchFamily="18" charset="0"/>
              </a:rPr>
              <a:t>Древний Рим.</a:t>
            </a:r>
            <a:br>
              <a:rPr lang="ru-RU" sz="4800" b="1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4800" b="1" smtClean="0">
                <a:solidFill>
                  <a:srgbClr val="C00000"/>
                </a:solidFill>
                <a:latin typeface="Times New Roman" pitchFamily="18" charset="0"/>
              </a:rPr>
              <a:t>Архитектура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87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62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000" b="1" smtClean="0">
                <a:latin typeface="Times New Roman" pitchFamily="18" charset="0"/>
              </a:rPr>
              <a:t>Амфитеа́тр</a:t>
            </a:r>
            <a:r>
              <a:rPr lang="ru-RU" sz="2000" smtClean="0">
                <a:latin typeface="Times New Roman" pitchFamily="18" charset="0"/>
              </a:rPr>
              <a:t> — круглый или овальный театр без крыши, для</a:t>
            </a:r>
            <a:br>
              <a:rPr lang="ru-RU" sz="2000" smtClean="0">
                <a:latin typeface="Times New Roman" pitchFamily="18" charset="0"/>
              </a:rPr>
            </a:br>
            <a:r>
              <a:rPr lang="ru-RU" sz="2000" smtClean="0">
                <a:latin typeface="Times New Roman" pitchFamily="18" charset="0"/>
              </a:rPr>
              <a:t>разнообразных массовых зрелищ (гладиаторских боёв, звериной</a:t>
            </a:r>
            <a:br>
              <a:rPr lang="ru-RU" sz="2000" smtClean="0">
                <a:latin typeface="Times New Roman" pitchFamily="18" charset="0"/>
              </a:rPr>
            </a:br>
            <a:r>
              <a:rPr lang="ru-RU" sz="2000" smtClean="0">
                <a:latin typeface="Times New Roman" pitchFamily="18" charset="0"/>
              </a:rPr>
              <a:t>травли и т. д.). </a:t>
            </a:r>
            <a:r>
              <a:rPr lang="ru-RU" sz="2000" b="1" smtClean="0">
                <a:latin typeface="Times New Roman" pitchFamily="18" charset="0"/>
              </a:rPr>
              <a:t>Колизей</a:t>
            </a:r>
            <a:r>
              <a:rPr lang="ru-RU" sz="2000" i="1" smtClean="0">
                <a:latin typeface="Times New Roman" pitchFamily="18" charset="0"/>
              </a:rPr>
              <a:t> </a:t>
            </a:r>
            <a:r>
              <a:rPr lang="ru-RU" sz="2000" smtClean="0">
                <a:latin typeface="Times New Roman" pitchFamily="18" charset="0"/>
              </a:rPr>
              <a:t>(от лат. colosseus – громадный)</a:t>
            </a:r>
            <a:r>
              <a:rPr lang="ru-RU" sz="2000" i="1" smtClean="0">
                <a:latin typeface="Times New Roman" pitchFamily="18" charset="0"/>
              </a:rPr>
              <a:t> –</a:t>
            </a:r>
            <a:r>
              <a:rPr lang="ru-RU" sz="2000" smtClean="0">
                <a:latin typeface="Times New Roman" pitchFamily="18" charset="0"/>
              </a:rPr>
              <a:t> амфитеатр Флавиев (72–80 г. н. э.) – самый большой амфитеатр античного мира, вмещавший около 50 000 зрителей. </a:t>
            </a:r>
            <a:endParaRPr lang="ru-RU" sz="2000" dirty="0" smtClean="0"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50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31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7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262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z="2000" b="1" smtClean="0">
                <a:latin typeface="Times New Roman" pitchFamily="18" charset="0"/>
              </a:rPr>
              <a:t>Рото́нда</a:t>
            </a:r>
            <a:r>
              <a:rPr lang="ru-RU" sz="2000" smtClean="0">
                <a:latin typeface="Times New Roman" pitchFamily="18" charset="0"/>
              </a:rPr>
              <a:t> (итал.</a:t>
            </a:r>
            <a:r>
              <a:rPr lang="en-US" sz="2000" smtClean="0">
                <a:latin typeface="Times New Roman" pitchFamily="18" charset="0"/>
              </a:rPr>
              <a:t> </a:t>
            </a:r>
            <a:r>
              <a:rPr lang="it-IT" sz="2000" i="1" smtClean="0">
                <a:latin typeface="Times New Roman" pitchFamily="18" charset="0"/>
              </a:rPr>
              <a:t>rotonda</a:t>
            </a:r>
            <a:r>
              <a:rPr lang="ru-RU" sz="2000" smtClean="0">
                <a:latin typeface="Times New Roman" pitchFamily="18" charset="0"/>
              </a:rPr>
              <a:t>, от лат. </a:t>
            </a:r>
            <a:r>
              <a:rPr lang="ru-RU" sz="2000" i="1" smtClean="0">
                <a:latin typeface="Times New Roman" pitchFamily="18" charset="0"/>
              </a:rPr>
              <a:t>rotundus</a:t>
            </a:r>
            <a:r>
              <a:rPr lang="ru-RU" sz="2000" smtClean="0">
                <a:latin typeface="Times New Roman" pitchFamily="18" charset="0"/>
              </a:rPr>
              <a:t> — круглый) —</a:t>
            </a:r>
            <a:br>
              <a:rPr lang="ru-RU" sz="2000" smtClean="0">
                <a:latin typeface="Times New Roman" pitchFamily="18" charset="0"/>
              </a:rPr>
            </a:br>
            <a:r>
              <a:rPr lang="ru-RU" sz="2000" smtClean="0">
                <a:latin typeface="Times New Roman" pitchFamily="18" charset="0"/>
              </a:rPr>
              <a:t>круглая в плане постройка, обычно увенчанная куполом.</a:t>
            </a:r>
            <a:endParaRPr lang="ru-RU" sz="2000" dirty="0" smtClean="0"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526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74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32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35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Ромул и Рем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- легендарные братья-близнецы, основатели Рима.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Согласно легенде, Рим был основан в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753 году до н.э.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Ромул и Рем были детьми бога войны Марса и жрицы Реи Сильвии. Они должны были получить в наследство маленькое царство Альба, но их дядя Амулий захватил трон и велел бросить мальчиков в реку Тибр. Однако Ромул и Рем не утонули; они выбрались на берег у подножия холма Палатин. Жизнь им спасла волчица, выкормив своим молоком. Затем их подобрал и воспитал пастух. В 18 лет Ромул и Рем узнали о своем знатном происхождении, решили основать город, где их выкормила волчица. Но братья не договорились о месте для города и о разделе власти, а потому поссорились; в результате Ромул убил Рема. После этого Ромул основал город, названный в его честь Римом и стал первым его царём.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44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034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244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sz="2000" b="1" smtClean="0">
                <a:latin typeface="Times New Roman" pitchFamily="18" charset="0"/>
              </a:rPr>
              <a:t>Арка</a:t>
            </a:r>
            <a:r>
              <a:rPr lang="ru-RU" sz="2000" smtClean="0">
                <a:latin typeface="Times New Roman" pitchFamily="18" charset="0"/>
              </a:rPr>
              <a:t> (от лат. arcus — дуга, изгиб) в архитектуре Древнего Рима, дугообразное перекрытие проёма в стене или пространства между двумя опорами — столбами, колоннами и т. п.</a:t>
            </a:r>
            <a:endParaRPr lang="ru-RU" sz="2000" dirty="0" smtClean="0"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54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144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b="1" smtClean="0">
                <a:latin typeface="Times New Roman" pitchFamily="18" charset="0"/>
              </a:rPr>
              <a:t>Триумфальная арка Тита</a:t>
            </a:r>
            <a:r>
              <a:rPr lang="ru-RU" sz="1800" smtClean="0">
                <a:latin typeface="Times New Roman" pitchFamily="18" charset="0"/>
              </a:rPr>
              <a:t> —</a:t>
            </a:r>
            <a:br>
              <a:rPr lang="ru-RU" sz="1800" smtClean="0">
                <a:latin typeface="Times New Roman" pitchFamily="18" charset="0"/>
              </a:rPr>
            </a:br>
            <a:r>
              <a:rPr lang="ru-RU" sz="1800" smtClean="0">
                <a:latin typeface="Times New Roman" pitchFamily="18" charset="0"/>
              </a:rPr>
              <a:t>однопролётная арка, расположенная на древней Священной дороге к юго-востоку от Римского форума. Построена Домицианом вскоре после смерти Тита в 81 году н. э. в память о взятии Иерусалима в 70 году н. э.</a:t>
            </a:r>
            <a:endParaRPr lang="ru-RU" sz="1800" dirty="0" smtClean="0"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02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075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318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Office PowerPoint</Application>
  <PresentationFormat>Экран (4:3)</PresentationFormat>
  <Paragraphs>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Древний Рим. Архитектура</vt:lpstr>
      <vt:lpstr>Ромул и Рем - легендарные братья-близнецы, основатели Рима. Согласно легенде, Рим был основан в 753 году до н.э. Ромул и Рем были детьми бога войны Марса и жрицы Реи Сильвии. Они должны были получить в наследство маленькое царство Альба, но их дядя Амулий захватил трон и велел бросить мальчиков в реку Тибр. Однако Ромул и Рем не утонули; они выбрались на берег у подножия холма Палатин. Жизнь им спасла волчица, выкормив своим молоком. Затем их подобрал и воспитал пастух. В 18 лет Ромул и Рем узнали о своем знатном происхождении, решили основать город, где их выкормила волчица. Но братья не договорились о месте для города и о разделе власти, а потому поссорились; в результате Ромул убил Рема. После этого Ромул основал город, названный в его честь Римом и стал первым его царём.</vt:lpstr>
      <vt:lpstr>Презентация PowerPoint</vt:lpstr>
      <vt:lpstr>Презентация PowerPoint</vt:lpstr>
      <vt:lpstr>Арка (от лат. arcus — дуга, изгиб) в архитектуре Древнего Рима, дугообразное перекрытие проёма в стене или пространства между двумя опорами — столбами, колоннами и т. п.</vt:lpstr>
      <vt:lpstr>Презентация PowerPoint</vt:lpstr>
      <vt:lpstr>Триумфальная арка Тита — однопролётная арка, расположенная на древней Священной дороге к юго-востоку от Римского форума. Построена Домицианом вскоре после смерти Тита в 81 году н. э. в память о взятии Иерусалима в 70 году н. э.</vt:lpstr>
      <vt:lpstr>Презентация PowerPoint</vt:lpstr>
      <vt:lpstr>Презентация PowerPoint</vt:lpstr>
      <vt:lpstr>Презентация PowerPoint</vt:lpstr>
      <vt:lpstr>Амфитеа́тр — круглый или овальный театр без крыши, для разнообразных массовых зрелищ (гладиаторских боёв, звериной травли и т. д.). Колизей (от лат. colosseus – громадный) – амфитеатр Флавиев (72–80 г. н. э.) – самый большой амфитеатр античного мира, вмещавший около 50 000 зрителей. </vt:lpstr>
      <vt:lpstr>Презентация PowerPoint</vt:lpstr>
      <vt:lpstr>Презентация PowerPoint</vt:lpstr>
      <vt:lpstr>Презентация PowerPoint</vt:lpstr>
      <vt:lpstr>Рото́нда (итал. rotonda, от лат. rotundus — круглый) — круглая в плане постройка, обычно увенчанная куполом.</vt:lpstr>
      <vt:lpstr>Презентация PowerPoint</vt:lpstr>
      <vt:lpstr>Домашнее задание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Древний Рим. Архитектура</dc:title>
  <dc:creator>Троицкая ДХШ</dc:creator>
  <cp:lastModifiedBy>Троицкая ДХШ</cp:lastModifiedBy>
  <cp:revision>1</cp:revision>
  <dcterms:created xsi:type="dcterms:W3CDTF">2021-11-29T11:59:48Z</dcterms:created>
  <dcterms:modified xsi:type="dcterms:W3CDTF">2021-11-29T11:59:48Z</dcterms:modified>
</cp:coreProperties>
</file>