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EA9E-A14A-4279-B864-EEADDF6E28BB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0FFA-42FA-45C2-B300-BDEF2D65C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6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EA9E-A14A-4279-B864-EEADDF6E28BB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20FFA-42FA-45C2-B300-BDEF2D65C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6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Живопись 1Б класс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Пуантилизм (франц. </a:t>
            </a:r>
            <a:r>
              <a:rPr lang="en-US" sz="2000" smtClean="0"/>
              <a:t>point</a:t>
            </a:r>
            <a:r>
              <a:rPr lang="ru-RU" sz="2000" smtClean="0"/>
              <a:t>-</a:t>
            </a:r>
            <a:r>
              <a:rPr lang="en-US" sz="2000" smtClean="0"/>
              <a:t> </a:t>
            </a:r>
            <a:r>
              <a:rPr lang="ru-RU" sz="2000" smtClean="0"/>
              <a:t>точка)- направление в живописи,</a:t>
            </a:r>
            <a:br>
              <a:rPr lang="ru-RU" sz="2000" smtClean="0"/>
            </a:br>
            <a:r>
              <a:rPr lang="ru-RU" sz="2000" smtClean="0"/>
              <a:t>а также манера письма отдельными мазками чистого цвета.</a:t>
            </a:r>
            <a:br>
              <a:rPr lang="ru-RU" sz="2000" smtClean="0"/>
            </a:br>
            <a:r>
              <a:rPr lang="ru-RU" sz="2000" smtClean="0"/>
              <a:t>Краски не смешивают на палитре, а накладывают рядом, в результате получается оптическое смешение (например, положенные рядом  мазки желтого и красного с расстояния воспринимаются как оранжевый).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8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Материалы: бумага для акварели А4, тонкая или средняя кисть, 5 красок: желтый кадмий, алая, ультрамарин, ярко-зеленая и черный нейтральный( названия красок отличаются в разных наборах).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Поставьте перед собой яблоко</a:t>
            </a:r>
            <a:br>
              <a:rPr lang="ru-RU" sz="2000" smtClean="0"/>
            </a:br>
            <a:r>
              <a:rPr lang="ru-RU" sz="2000" smtClean="0"/>
              <a:t>на нейтральный (спокойный по цвету) фон.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Сделав рисунок карандашом, приступайте к наложению красок:</a:t>
            </a:r>
            <a:br>
              <a:rPr lang="ru-RU" sz="2000" smtClean="0"/>
            </a:br>
            <a:r>
              <a:rPr lang="ru-RU" sz="2000" smtClean="0"/>
              <a:t>между точками нужно оставлять место для следующих цветов.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4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Для светлых участков можно разбавить краску водой, для темных- брать неразбавленную. Пишем чистыми цветами, не смешивая их!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3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В тенях вводим синий и черный цвет.  Фон пишем разбавленными водой цветами. Готовую работу смотрите издалека- из набора точек соберется объемное изображение яблока.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1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Те, у кого нет красок, могут это упражнение выполнить фломастерами: нужно всего пять цветов!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78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Живопись 1Б класс</vt:lpstr>
      <vt:lpstr>Пуантилизм (франц. point- точка)- направление в живописи, а также манера письма отдельными мазками чистого цвета. Краски не смешивают на палитре, а накладывают рядом, в результате получается оптическое смешение (например, положенные рядом  мазки желтого и красного с расстояния воспринимаются как оранжевый).</vt:lpstr>
      <vt:lpstr>Материалы: бумага для акварели А4, тонкая или средняя кисть, 5 красок: желтый кадмий, алая, ультрамарин, ярко-зеленая и черный нейтральный( названия красок отличаются в разных наборах).</vt:lpstr>
      <vt:lpstr>Поставьте перед собой яблоко на нейтральный (спокойный по цвету) фон.</vt:lpstr>
      <vt:lpstr>Сделав рисунок карандашом, приступайте к наложению красок: между точками нужно оставлять место для следующих цветов.</vt:lpstr>
      <vt:lpstr>Для светлых участков можно разбавить краску водой, для темных- брать неразбавленную. Пишем чистыми цветами, не смешивая их!</vt:lpstr>
      <vt:lpstr>В тенях вводим синий и черный цвет.  Фон пишем разбавленными водой цветами. Готовую работу смотрите издалека- из набора точек соберется объемное изображение яблока.</vt:lpstr>
      <vt:lpstr>Те, у кого нет красок, могут это упражнение выполнить фломастерами: нужно всего пять цветов!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1Б класс</dc:title>
  <dc:creator>Троицкая ДХШ</dc:creator>
  <cp:lastModifiedBy>Троицкая ДХШ</cp:lastModifiedBy>
  <cp:revision>1</cp:revision>
  <dcterms:created xsi:type="dcterms:W3CDTF">2020-04-18T12:21:37Z</dcterms:created>
  <dcterms:modified xsi:type="dcterms:W3CDTF">2020-04-18T12:21:37Z</dcterms:modified>
</cp:coreProperties>
</file>