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864-2F6C-4723-9D44-61A278A4F7F7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3766-010E-4C49-ADAF-D80AEB5E3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9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9864-2F6C-4723-9D44-61A278A4F7F7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D3766-010E-4C49-ADAF-D80AEB5E3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4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i="1" smtClean="0">
                <a:solidFill>
                  <a:schemeClr val="tx2">
                    <a:lumMod val="75000"/>
                  </a:schemeClr>
                </a:solidFill>
              </a:rPr>
              <a:t>Натюрморт</a:t>
            </a:r>
            <a:r>
              <a:rPr lang="ru-RU" sz="6000" i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6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3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7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0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9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0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Натюрморт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</dc:title>
  <dc:creator>Троицкая ДХШ</dc:creator>
  <cp:lastModifiedBy>Троицкая ДХШ</cp:lastModifiedBy>
  <cp:revision>1</cp:revision>
  <dcterms:created xsi:type="dcterms:W3CDTF">2020-10-24T18:32:19Z</dcterms:created>
  <dcterms:modified xsi:type="dcterms:W3CDTF">2020-10-24T18:32:21Z</dcterms:modified>
</cp:coreProperties>
</file>