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A4E8A-A59F-4327-BF91-4A77C2086496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3E7C1-DB60-4E9E-977F-E7CF423C7C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032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A4E8A-A59F-4327-BF91-4A77C2086496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3E7C1-DB60-4E9E-977F-E7CF423C7C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224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>
                <a:latin typeface="Times New Roman" pitchFamily="18" charset="0"/>
              </a:rPr>
              <a:t>БЕСЕДЫ ОБ ИСКУССТВЕ</a:t>
            </a:r>
            <a:endParaRPr lang="ru-RU" altLang="ru-RU" b="1" smtClean="0"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274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49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702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848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ru-RU" sz="2800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Бытовой</a:t>
            </a:r>
            <a:r>
              <a:rPr lang="ru-RU" sz="2800" smtClean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sz="2800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жанр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422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523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207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451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648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598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760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6396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Экран (4:3)</PresentationFormat>
  <Paragraphs>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БЕСЕДЫ ОБ ИСКУССТВЕ</vt:lpstr>
      <vt:lpstr>Бытовой  жанр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БЕСЕДЫ ОБ ИСКУССТВЕ</dc:title>
  <dc:creator>Троицкая ДХШ</dc:creator>
  <cp:lastModifiedBy>Троицкая ДХШ</cp:lastModifiedBy>
  <cp:revision>1</cp:revision>
  <dcterms:created xsi:type="dcterms:W3CDTF">2020-12-12T11:26:37Z</dcterms:created>
  <dcterms:modified xsi:type="dcterms:W3CDTF">2020-12-12T11:26:37Z</dcterms:modified>
</cp:coreProperties>
</file>