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7"/>
  </p:notesMasterIdLst>
  <p:sldIdLst>
    <p:sldId id="256" r:id="rId2"/>
    <p:sldId id="262" r:id="rId3"/>
    <p:sldId id="270" r:id="rId4"/>
    <p:sldId id="271" r:id="rId5"/>
    <p:sldId id="272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810" y="-365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388676-859A-467D-A98F-B112A6F3C8F0}" type="datetimeFigureOut">
              <a:rPr lang="ru-RU" smtClean="0"/>
              <a:pPr/>
              <a:t>12.04.2020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3313AF-7169-4781-943C-033636A4A62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775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3313AF-7169-4781-943C-033636A4A62E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3C5FF-CA73-4F11-AD64-D614D5BA94AF}" type="datetime1">
              <a:rPr lang="ru-RU" smtClean="0"/>
              <a:t>12.04.2020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© МАОУДОД "Троицкая ДХШ" 2020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080D5-6067-4ED1-9746-7A1E9E30F76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43661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C27E9-506B-4606-BCDA-5A77EE3DF9ED}" type="datetime1">
              <a:rPr lang="ru-RU" smtClean="0"/>
              <a:t>12.04.2020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© МАОУДОД "Троицкая ДХШ" 2020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080D5-6067-4ED1-9746-7A1E9E30F76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36089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1B3E4E-1343-4DB7-960D-74E0BC0BA5C6}" type="datetime1">
              <a:rPr lang="ru-RU" smtClean="0"/>
              <a:t>12.04.2020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© МАОУДОД "Троицкая ДХШ" 2020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080D5-6067-4ED1-9746-7A1E9E30F76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21191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BECAA-BA96-4DD5-A33B-73AE06CD2DCD}" type="datetime1">
              <a:rPr lang="ru-RU" smtClean="0"/>
              <a:t>12.04.2020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© МАОУДОД "Троицкая ДХШ" 2020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080D5-6067-4ED1-9746-7A1E9E30F76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69800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8A50F-4711-404E-BFE2-3DA8342E4362}" type="datetime1">
              <a:rPr lang="ru-RU" smtClean="0"/>
              <a:t>12.04.2020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© МАОУДОД "Троицкая ДХШ" 2020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080D5-6067-4ED1-9746-7A1E9E30F76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88788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0A3BD-E0DE-4813-BE38-FF98830F7D47}" type="datetime1">
              <a:rPr lang="ru-RU" smtClean="0"/>
              <a:t>12.04.2020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© МАОУДОД "Троицкая ДХШ" 2020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080D5-6067-4ED1-9746-7A1E9E30F76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642196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72AD8-74B6-4FDB-8751-4346BEA85DF7}" type="datetime1">
              <a:rPr lang="ru-RU" smtClean="0"/>
              <a:t>12.04.2020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© МАОУДОД "Троицкая ДХШ" 2020</a:t>
            </a: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080D5-6067-4ED1-9746-7A1E9E30F76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21628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CC027-BE56-47A5-96FB-153A742BB7DB}" type="datetime1">
              <a:rPr lang="ru-RU" smtClean="0"/>
              <a:t>12.04.2020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© МАОУДОД "Троицкая ДХШ" 2020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080D5-6067-4ED1-9746-7A1E9E30F76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3565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4692D-20B2-4A89-994C-D1FF3B55096C}" type="datetime1">
              <a:rPr lang="ru-RU" smtClean="0"/>
              <a:t>12.04.2020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© МАОУДОД "Троицкая ДХШ" 2020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080D5-6067-4ED1-9746-7A1E9E30F76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16462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E84F4-D5A7-440E-8BC5-6ACB996C2EC5}" type="datetime1">
              <a:rPr lang="ru-RU" smtClean="0"/>
              <a:t>12.04.2020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© МАОУДОД "Троицкая ДХШ" 2020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080D5-6067-4ED1-9746-7A1E9E30F76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33599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B8BC2-8C34-427C-82F2-6F0D1A93AD1E}" type="datetime1">
              <a:rPr lang="ru-RU" smtClean="0"/>
              <a:t>12.04.2020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© МАОУДОД "Троицкая ДХШ" 2020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080D5-6067-4ED1-9746-7A1E9E30F76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40744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825065-0B06-4016-AE4D-CB34D0BF958B}" type="datetime1">
              <a:rPr lang="ru-RU" smtClean="0"/>
              <a:t>12.04.2020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ru-RU" smtClean="0"/>
              <a:t>© МАОУДОД "Троицкая ДХШ" 2020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E080D5-6067-4ED1-9746-7A1E9E30F76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64188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910" y="1000108"/>
            <a:ext cx="7772400" cy="1470025"/>
          </a:xfrm>
        </p:spPr>
        <p:txBody>
          <a:bodyPr/>
          <a:lstStyle/>
          <a:p>
            <a:r>
              <a:rPr lang="ru-RU" b="1" dirty="0" smtClean="0">
                <a:latin typeface="Arial Black" pitchFamily="34" charset="0"/>
                <a:cs typeface="Arial" pitchFamily="34" charset="0"/>
              </a:rPr>
              <a:t>Живопись 2д</a:t>
            </a:r>
            <a:endParaRPr lang="ru-RU" b="1" dirty="0">
              <a:latin typeface="Arial Black" pitchFamily="34" charset="0"/>
              <a:cs typeface="Arial" pitchFamily="34" charset="0"/>
            </a:endParaRPr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>
          <a:xfrm>
            <a:off x="1475656" y="2603453"/>
            <a:ext cx="6400800" cy="1752600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Тема: «Пуантилизм» и многослойная акварельная техника</a:t>
            </a:r>
          </a:p>
          <a:p>
            <a:endParaRPr lang="ru-RU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5" name="Группа 4"/>
          <p:cNvGrpSpPr/>
          <p:nvPr/>
        </p:nvGrpSpPr>
        <p:grpSpPr>
          <a:xfrm>
            <a:off x="2843808" y="4358555"/>
            <a:ext cx="3384376" cy="1909936"/>
            <a:chOff x="2843808" y="4358555"/>
            <a:chExt cx="3384376" cy="1909936"/>
          </a:xfrm>
        </p:grpSpPr>
        <p:sp>
          <p:nvSpPr>
            <p:cNvPr id="6" name="Подзаголовок 2"/>
            <p:cNvSpPr txBox="1">
              <a:spLocks/>
            </p:cNvSpPr>
            <p:nvPr/>
          </p:nvSpPr>
          <p:spPr>
            <a:xfrm>
              <a:off x="2843808" y="4358555"/>
              <a:ext cx="3384376" cy="1224136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4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ru-RU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  <a:p>
              <a:r>
                <a:rPr lang="ru-RU" sz="1600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МАОУДОД «Троицкая ДХШ»</a:t>
              </a:r>
            </a:p>
            <a:p>
              <a:r>
                <a:rPr lang="ru-RU" sz="1600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2020</a:t>
              </a:r>
            </a:p>
            <a:p>
              <a:endParaRPr lang="ru-RU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  <p:pic>
          <p:nvPicPr>
            <p:cNvPr id="7" name="Рисунок 6" descr="Логотип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95936" y="5582691"/>
              <a:ext cx="1690688" cy="685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1529114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2214546" y="2000240"/>
            <a:ext cx="4429156" cy="2428892"/>
          </a:xfrm>
        </p:spPr>
        <p:txBody>
          <a:bodyPr>
            <a:normAutofit fontScale="90000"/>
          </a:bodyPr>
          <a:lstStyle/>
          <a:p>
            <a:pPr>
              <a:lnSpc>
                <a:spcPct val="120000"/>
              </a:lnSpc>
            </a:pP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200" b="0" dirty="0" smtClean="0">
                <a:latin typeface="Arial" pitchFamily="34" charset="0"/>
                <a:cs typeface="Arial" pitchFamily="34" charset="0"/>
              </a:rPr>
              <a:t>1. Планшет.</a:t>
            </a:r>
            <a:br>
              <a:rPr lang="ru-RU" sz="2200" b="0" dirty="0" smtClean="0">
                <a:latin typeface="Arial" pitchFamily="34" charset="0"/>
                <a:cs typeface="Arial" pitchFamily="34" charset="0"/>
              </a:rPr>
            </a:br>
            <a:r>
              <a:rPr lang="ru-RU" sz="2200" b="0" dirty="0" smtClean="0">
                <a:latin typeface="Arial" pitchFamily="34" charset="0"/>
                <a:cs typeface="Arial" pitchFamily="34" charset="0"/>
              </a:rPr>
              <a:t>2. Бумажный скотч.</a:t>
            </a:r>
            <a:br>
              <a:rPr lang="ru-RU" sz="2200" b="0" dirty="0" smtClean="0">
                <a:latin typeface="Arial" pitchFamily="34" charset="0"/>
                <a:cs typeface="Arial" pitchFamily="34" charset="0"/>
              </a:rPr>
            </a:br>
            <a:r>
              <a:rPr lang="ru-RU" sz="2200" b="0" dirty="0" smtClean="0">
                <a:latin typeface="Arial" pitchFamily="34" charset="0"/>
                <a:cs typeface="Arial" pitchFamily="34" charset="0"/>
              </a:rPr>
              <a:t>3. Карандаш </a:t>
            </a:r>
            <a:r>
              <a:rPr lang="ru-RU" sz="2200" dirty="0" err="1" smtClean="0">
                <a:latin typeface="Arial" pitchFamily="34" charset="0"/>
                <a:cs typeface="Arial" pitchFamily="34" charset="0"/>
              </a:rPr>
              <a:t>нв</a:t>
            </a:r>
            <a:r>
              <a:rPr lang="ru-RU" sz="2200" b="0" dirty="0" smtClean="0">
                <a:latin typeface="Arial" pitchFamily="34" charset="0"/>
                <a:cs typeface="Arial" pitchFamily="34" charset="0"/>
              </a:rPr>
              <a:t> или 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в</a:t>
            </a:r>
            <a:r>
              <a:rPr lang="ru-RU" sz="2200" b="0" dirty="0" smtClean="0">
                <a:latin typeface="Arial" pitchFamily="34" charset="0"/>
                <a:cs typeface="Arial" pitchFamily="34" charset="0"/>
              </a:rPr>
              <a:t>.</a:t>
            </a:r>
            <a:br>
              <a:rPr lang="ru-RU" sz="2200" b="0" dirty="0" smtClean="0">
                <a:latin typeface="Arial" pitchFamily="34" charset="0"/>
                <a:cs typeface="Arial" pitchFamily="34" charset="0"/>
              </a:rPr>
            </a:br>
            <a:r>
              <a:rPr lang="ru-RU" sz="2200" b="0" dirty="0" smtClean="0">
                <a:latin typeface="Arial" pitchFamily="34" charset="0"/>
                <a:cs typeface="Arial" pitchFamily="34" charset="0"/>
              </a:rPr>
              <a:t>4. Бумага для акварели 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фа4</a:t>
            </a:r>
            <a:r>
              <a:rPr lang="ru-RU" sz="2200" b="0" dirty="0" smtClean="0">
                <a:latin typeface="Arial" pitchFamily="34" charset="0"/>
                <a:cs typeface="Arial" pitchFamily="34" charset="0"/>
              </a:rPr>
              <a:t/>
            </a:r>
            <a:br>
              <a:rPr lang="ru-RU" sz="2200" b="0" dirty="0" smtClean="0">
                <a:latin typeface="Arial" pitchFamily="34" charset="0"/>
                <a:cs typeface="Arial" pitchFamily="34" charset="0"/>
              </a:rPr>
            </a:br>
            <a:r>
              <a:rPr lang="ru-RU" sz="2200" b="0" dirty="0" smtClean="0">
                <a:latin typeface="Arial" pitchFamily="34" charset="0"/>
                <a:cs typeface="Arial" pitchFamily="34" charset="0"/>
              </a:rPr>
              <a:t>5.  акварель.</a:t>
            </a:r>
            <a:br>
              <a:rPr lang="ru-RU" sz="2200" b="0" dirty="0" smtClean="0">
                <a:latin typeface="Arial" pitchFamily="34" charset="0"/>
                <a:cs typeface="Arial" pitchFamily="34" charset="0"/>
              </a:rPr>
            </a:br>
            <a:endParaRPr lang="ru-RU" sz="2200" b="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Текст 6"/>
          <p:cNvSpPr>
            <a:spLocks noGrp="1"/>
          </p:cNvSpPr>
          <p:nvPr>
            <p:ph type="body" idx="1"/>
          </p:nvPr>
        </p:nvSpPr>
        <p:spPr>
          <a:xfrm>
            <a:off x="714348" y="1"/>
            <a:ext cx="7772400" cy="1285860"/>
          </a:xfrm>
        </p:spPr>
        <p:txBody>
          <a:bodyPr anchor="ctr">
            <a:normAutofit/>
          </a:bodyPr>
          <a:lstStyle/>
          <a:p>
            <a:pPr algn="ctr">
              <a:spcBef>
                <a:spcPct val="0"/>
              </a:spcBef>
            </a:pPr>
            <a:r>
              <a:rPr lang="ru-RU" sz="4000" dirty="0" smtClean="0">
                <a:solidFill>
                  <a:schemeClr val="tx1"/>
                </a:solidFill>
                <a:latin typeface="Arial" pitchFamily="34" charset="0"/>
                <a:ea typeface="+mj-ea"/>
                <a:cs typeface="Arial" pitchFamily="34" charset="0"/>
              </a:rPr>
              <a:t>Материалы</a:t>
            </a:r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© МАОУДОД "Троицкая ДХШ" 2020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35066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1214422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Постановка со стеклянным предметом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500034" y="1357298"/>
            <a:ext cx="4040188" cy="639762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/>
              <a:t>Многослойная акварельная техника</a:t>
            </a:r>
            <a:endParaRPr lang="ru-RU" dirty="0"/>
          </a:p>
        </p:txBody>
      </p:sp>
      <p:sp>
        <p:nvSpPr>
          <p:cNvPr id="7" name="Содержимое 6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pPr>
              <a:spcBef>
                <a:spcPts val="600"/>
              </a:spcBef>
            </a:pPr>
            <a:r>
              <a:rPr lang="ru-RU" sz="2100" dirty="0" smtClean="0">
                <a:latin typeface="Arial" pitchFamily="34" charset="0"/>
                <a:cs typeface="Arial" pitchFamily="34" charset="0"/>
              </a:rPr>
              <a:t>Поставить постановку.</a:t>
            </a:r>
          </a:p>
          <a:p>
            <a:pPr>
              <a:spcBef>
                <a:spcPts val="600"/>
              </a:spcBef>
            </a:pPr>
            <a:r>
              <a:rPr lang="ru-RU" sz="2100" dirty="0" smtClean="0">
                <a:latin typeface="Arial" pitchFamily="34" charset="0"/>
                <a:cs typeface="Arial" pitchFamily="34" charset="0"/>
              </a:rPr>
              <a:t>Выполнить композиционный рисунок. </a:t>
            </a:r>
          </a:p>
          <a:p>
            <a:pPr>
              <a:spcBef>
                <a:spcPts val="600"/>
              </a:spcBef>
            </a:pPr>
            <a:r>
              <a:rPr lang="ru-RU" sz="2100" dirty="0" smtClean="0">
                <a:latin typeface="Arial" pitchFamily="34" charset="0"/>
                <a:cs typeface="Arial" pitchFamily="34" charset="0"/>
              </a:rPr>
              <a:t>Показать границы света, тени, рефлексы, блик, падающую тень.</a:t>
            </a:r>
          </a:p>
          <a:p>
            <a:pPr>
              <a:spcBef>
                <a:spcPts val="600"/>
              </a:spcBef>
            </a:pPr>
            <a:r>
              <a:rPr lang="ru-RU" sz="2100" dirty="0" smtClean="0">
                <a:latin typeface="Arial" pitchFamily="34" charset="0"/>
                <a:cs typeface="Arial" pitchFamily="34" charset="0"/>
              </a:rPr>
              <a:t>Работа цветом.</a:t>
            </a:r>
          </a:p>
          <a:p>
            <a:pPr>
              <a:spcBef>
                <a:spcPts val="600"/>
              </a:spcBef>
            </a:pPr>
            <a:r>
              <a:rPr lang="ru-RU" sz="2100" dirty="0" smtClean="0">
                <a:latin typeface="Arial" pitchFamily="34" charset="0"/>
                <a:cs typeface="Arial" pitchFamily="34" charset="0"/>
              </a:rPr>
              <a:t>Выполнить базовый слой.</a:t>
            </a:r>
          </a:p>
          <a:p>
            <a:pPr>
              <a:spcBef>
                <a:spcPts val="600"/>
              </a:spcBef>
            </a:pPr>
            <a:r>
              <a:rPr lang="ru-RU" sz="2100" dirty="0" smtClean="0">
                <a:latin typeface="Arial" pitchFamily="34" charset="0"/>
                <a:cs typeface="Arial" pitchFamily="34" charset="0"/>
              </a:rPr>
              <a:t>Задача: Передать форму, материальность и тонкий рисунок поверхности изображаемого предмета, </a:t>
            </a:r>
            <a:r>
              <a:rPr lang="ru-RU" sz="2100" dirty="0" err="1" smtClean="0">
                <a:latin typeface="Arial" pitchFamily="34" charset="0"/>
                <a:cs typeface="Arial" pitchFamily="34" charset="0"/>
              </a:rPr>
              <a:t>свето</a:t>
            </a:r>
            <a:r>
              <a:rPr lang="ru-RU" sz="2100" dirty="0" smtClean="0">
                <a:latin typeface="Arial" pitchFamily="34" charset="0"/>
                <a:cs typeface="Arial" pitchFamily="34" charset="0"/>
              </a:rPr>
              <a:t> - воздушную среду  постановки.</a:t>
            </a:r>
          </a:p>
          <a:p>
            <a:endParaRPr lang="ru-RU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0628" y="1428736"/>
            <a:ext cx="3459787" cy="46130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© МАОУДОД "Троицкая ДХШ" 2020</a:t>
            </a:r>
            <a:endParaRPr lang="ru-RU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1143000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Постановка со стеклянным предметом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2" name="Содержимое 11" descr="IMG_20200409_111616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714876" y="1571612"/>
            <a:ext cx="1890000" cy="2520000"/>
          </a:xfrm>
        </p:spPr>
      </p:pic>
      <p:sp>
        <p:nvSpPr>
          <p:cNvPr id="8" name="Текст 7"/>
          <p:cNvSpPr>
            <a:spLocks noGrp="1"/>
          </p:cNvSpPr>
          <p:nvPr>
            <p:ph type="body" sz="quarter" idx="3"/>
          </p:nvPr>
        </p:nvSpPr>
        <p:spPr>
          <a:xfrm>
            <a:off x="2596570" y="1124744"/>
            <a:ext cx="4041775" cy="500066"/>
          </a:xfrm>
        </p:spPr>
        <p:txBody>
          <a:bodyPr anchor="t"/>
          <a:lstStyle/>
          <a:p>
            <a:pPr algn="ctr"/>
            <a:r>
              <a:rPr lang="ru-RU" b="0" i="1" dirty="0" smtClean="0">
                <a:latin typeface="Arial" pitchFamily="34" charset="0"/>
                <a:cs typeface="Arial" pitchFamily="34" charset="0"/>
              </a:rPr>
              <a:t>Этапы работы</a:t>
            </a:r>
            <a:endParaRPr lang="ru-RU" b="0" i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3" name="Содержимое 12" descr="IMG_20200409_112443.jpg"/>
          <p:cNvPicPr>
            <a:picLocks noGrp="1" noChangeAspect="1"/>
          </p:cNvPicPr>
          <p:nvPr>
            <p:ph sz="quarter" idx="4"/>
          </p:nvPr>
        </p:nvPicPr>
        <p:blipFill>
          <a:blip r:embed="rId3" cstate="print"/>
          <a:stretch>
            <a:fillRect/>
          </a:stretch>
        </p:blipFill>
        <p:spPr>
          <a:xfrm>
            <a:off x="6858016" y="1571612"/>
            <a:ext cx="1890001" cy="2520000"/>
          </a:xfrm>
        </p:spPr>
      </p:pic>
      <p:pic>
        <p:nvPicPr>
          <p:cNvPr id="16" name="Рисунок 15" descr="IMG_20200409_114934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858016" y="4143380"/>
            <a:ext cx="1890000" cy="2520000"/>
          </a:xfrm>
          <a:prstGeom prst="rect">
            <a:avLst/>
          </a:prstGeom>
        </p:spPr>
      </p:pic>
      <p:pic>
        <p:nvPicPr>
          <p:cNvPr id="17" name="Рисунок 16" descr="IMG_20200409_132840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4714876" y="4143380"/>
            <a:ext cx="1890000" cy="2520000"/>
          </a:xfrm>
          <a:prstGeom prst="rect">
            <a:avLst/>
          </a:prstGeom>
        </p:spPr>
      </p:pic>
      <p:sp>
        <p:nvSpPr>
          <p:cNvPr id="18" name="Текст 7"/>
          <p:cNvSpPr>
            <a:spLocks noGrp="1"/>
          </p:cNvSpPr>
          <p:nvPr>
            <p:ph type="body" sz="quarter" idx="3"/>
          </p:nvPr>
        </p:nvSpPr>
        <p:spPr>
          <a:xfrm>
            <a:off x="357158" y="1714488"/>
            <a:ext cx="3786213" cy="4071966"/>
          </a:xfrm>
          <a:ln>
            <a:noFill/>
          </a:ln>
        </p:spPr>
        <p:txBody>
          <a:bodyPr anchor="t">
            <a:noAutofit/>
          </a:bodyPr>
          <a:lstStyle/>
          <a:p>
            <a:pPr marL="342900" indent="-342900">
              <a:lnSpc>
                <a:spcPct val="80000"/>
              </a:lnSpc>
              <a:spcBef>
                <a:spcPts val="800"/>
              </a:spcBef>
              <a:buFont typeface="Arial" pitchFamily="34" charset="0"/>
              <a:buChar char="•"/>
            </a:pPr>
            <a:r>
              <a:rPr lang="ru-RU" sz="2200" b="0" dirty="0" smtClean="0">
                <a:latin typeface="Arial" pitchFamily="34" charset="0"/>
                <a:cs typeface="Arial" pitchFamily="34" charset="0"/>
              </a:rPr>
              <a:t>Перед началом работы определить тональную последовательность основных цветовых пятен.</a:t>
            </a:r>
          </a:p>
          <a:p>
            <a:pPr marL="342900" indent="-342900">
              <a:lnSpc>
                <a:spcPct val="80000"/>
              </a:lnSpc>
              <a:spcBef>
                <a:spcPts val="800"/>
              </a:spcBef>
              <a:buFont typeface="Arial" pitchFamily="34" charset="0"/>
              <a:buChar char="•"/>
            </a:pPr>
            <a:r>
              <a:rPr lang="ru-RU" sz="2200" b="0" dirty="0" smtClean="0">
                <a:latin typeface="Arial" pitchFamily="34" charset="0"/>
                <a:cs typeface="Arial" pitchFamily="34" charset="0"/>
              </a:rPr>
              <a:t>Использовать технику вливания цвет в цвет.</a:t>
            </a:r>
          </a:p>
          <a:p>
            <a:pPr marL="342900" indent="-342900">
              <a:lnSpc>
                <a:spcPct val="80000"/>
              </a:lnSpc>
              <a:spcBef>
                <a:spcPts val="800"/>
              </a:spcBef>
              <a:buFont typeface="Arial" pitchFamily="34" charset="0"/>
              <a:buChar char="•"/>
            </a:pPr>
            <a:r>
              <a:rPr lang="ru-RU" sz="2200" b="0" dirty="0" smtClean="0">
                <a:latin typeface="Arial" pitchFamily="34" charset="0"/>
                <a:cs typeface="Arial" pitchFamily="34" charset="0"/>
              </a:rPr>
              <a:t>Следить за чистотой цвета. </a:t>
            </a:r>
          </a:p>
          <a:p>
            <a:pPr marL="342900" indent="-342900">
              <a:lnSpc>
                <a:spcPct val="80000"/>
              </a:lnSpc>
              <a:spcBef>
                <a:spcPts val="800"/>
              </a:spcBef>
              <a:buFont typeface="Arial" pitchFamily="34" charset="0"/>
              <a:buChar char="•"/>
            </a:pPr>
            <a:r>
              <a:rPr lang="ru-RU" sz="2200" b="0" dirty="0" smtClean="0">
                <a:latin typeface="Arial" pitchFamily="34" charset="0"/>
                <a:cs typeface="Arial" pitchFamily="34" charset="0"/>
              </a:rPr>
              <a:t>Выполнить только первый базовый слой.</a:t>
            </a:r>
            <a:endParaRPr lang="ru-RU" sz="2200" b="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© МАОУДОД "Троицкая ДХШ" 2020</a:t>
            </a:r>
            <a:endParaRPr lang="ru-RU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1700808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Постановка со стеклянным предметом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Текст 7"/>
          <p:cNvSpPr>
            <a:spLocks noGrp="1"/>
          </p:cNvSpPr>
          <p:nvPr>
            <p:ph type="body" sz="quarter" idx="3"/>
          </p:nvPr>
        </p:nvSpPr>
        <p:spPr>
          <a:xfrm>
            <a:off x="1071538" y="2000240"/>
            <a:ext cx="6858048" cy="2428892"/>
          </a:xfrm>
        </p:spPr>
        <p:txBody>
          <a:bodyPr anchor="t">
            <a:noAutofit/>
          </a:bodyPr>
          <a:lstStyle/>
          <a:p>
            <a:pPr algn="just">
              <a:buFont typeface="Arial" pitchFamily="34" charset="0"/>
              <a:buChar char="•"/>
            </a:pPr>
            <a:r>
              <a:rPr lang="ru-RU" b="0" dirty="0" smtClean="0">
                <a:latin typeface="Arial" pitchFamily="34" charset="0"/>
                <a:cs typeface="Arial" pitchFamily="34" charset="0"/>
              </a:rPr>
              <a:t> Эту же постановку выполнить в технике раздельного мазка («пуантилизм»).</a:t>
            </a:r>
          </a:p>
          <a:p>
            <a:pPr algn="just">
              <a:buFont typeface="Arial" pitchFamily="34" charset="0"/>
              <a:buChar char="•"/>
            </a:pPr>
            <a:endParaRPr lang="ru-RU" b="0" dirty="0" smtClean="0">
              <a:latin typeface="Arial" pitchFamily="34" charset="0"/>
              <a:cs typeface="Arial" pitchFamily="34" charset="0"/>
            </a:endParaRPr>
          </a:p>
          <a:p>
            <a:pPr algn="just">
              <a:buFont typeface="Arial" pitchFamily="34" charset="0"/>
              <a:buChar char="•"/>
            </a:pPr>
            <a:r>
              <a:rPr lang="ru-RU" b="0" dirty="0" smtClean="0">
                <a:latin typeface="Arial" pitchFamily="34" charset="0"/>
                <a:cs typeface="Arial" pitchFamily="34" charset="0"/>
              </a:rPr>
              <a:t> Использовать как можно больше чистых цветовых оттенков, сохраняя общий цветовой тон.</a:t>
            </a:r>
          </a:p>
          <a:p>
            <a:pPr algn="ctr"/>
            <a:endParaRPr lang="ru-RU" b="0" dirty="0" smtClean="0">
              <a:latin typeface="Arial" pitchFamily="34" charset="0"/>
              <a:cs typeface="Arial" pitchFamily="34" charset="0"/>
            </a:endParaRPr>
          </a:p>
          <a:p>
            <a:pPr algn="ctr"/>
            <a:endParaRPr lang="ru-RU" b="0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© МАОУДОД "Троицкая ДХШ" 2020</a:t>
            </a:r>
            <a:endParaRPr lang="ru-RU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842</TotalTime>
  <Words>164</Words>
  <Application>Microsoft Office PowerPoint</Application>
  <PresentationFormat>Экран (4:3)</PresentationFormat>
  <Paragraphs>30</Paragraphs>
  <Slides>5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Живопись 2д</vt:lpstr>
      <vt:lpstr> 1. Планшет. 2. Бумажный скотч. 3. Карандаш нв или в. 4. Бумага для акварели фа4 5.  акварель. </vt:lpstr>
      <vt:lpstr>Постановка со стеклянным предметом</vt:lpstr>
      <vt:lpstr>Постановка со стеклянным предметом</vt:lpstr>
      <vt:lpstr>Постановка со стеклянным предметом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Троицкая ДХШ</dc:creator>
  <cp:lastModifiedBy>Троицкая ДХШ</cp:lastModifiedBy>
  <cp:revision>12</cp:revision>
  <dcterms:created xsi:type="dcterms:W3CDTF">2020-03-30T12:05:37Z</dcterms:created>
  <dcterms:modified xsi:type="dcterms:W3CDTF">2020-04-12T18:27:06Z</dcterms:modified>
</cp:coreProperties>
</file>