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71" r:id="rId3"/>
    <p:sldId id="277" r:id="rId4"/>
    <p:sldId id="295" r:id="rId5"/>
    <p:sldId id="376" r:id="rId6"/>
    <p:sldId id="297" r:id="rId7"/>
    <p:sldId id="296" r:id="rId8"/>
    <p:sldId id="298" r:id="rId9"/>
    <p:sldId id="315" r:id="rId10"/>
    <p:sldId id="373" r:id="rId11"/>
    <p:sldId id="378" r:id="rId12"/>
    <p:sldId id="379" r:id="rId13"/>
    <p:sldId id="380" r:id="rId14"/>
    <p:sldId id="381" r:id="rId15"/>
    <p:sldId id="377" r:id="rId16"/>
    <p:sldId id="382" r:id="rId17"/>
    <p:sldId id="267" r:id="rId18"/>
    <p:sldId id="383" r:id="rId19"/>
    <p:sldId id="285" r:id="rId20"/>
    <p:sldId id="286" r:id="rId21"/>
    <p:sldId id="287" r:id="rId22"/>
    <p:sldId id="288" r:id="rId23"/>
    <p:sldId id="386" r:id="rId24"/>
    <p:sldId id="387" r:id="rId25"/>
    <p:sldId id="3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45" autoAdjust="0"/>
  </p:normalViewPr>
  <p:slideViewPr>
    <p:cSldViewPr>
      <p:cViewPr>
        <p:scale>
          <a:sx n="60" d="100"/>
          <a:sy n="60" d="100"/>
        </p:scale>
        <p:origin x="-2098" y="-4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B4F5A-C878-4639-B1C6-4036D14CF1AF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62B2E-0AE3-49A2-8FAC-8674054A8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2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2B2E-0AE3-49A2-8FAC-8674054A80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9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62B2E-0AE3-49A2-8FAC-8674054A80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3CD98B-461A-41EB-A356-C6353F7861E5}" type="slidenum">
              <a:rPr lang="ru-RU" smtClean="0"/>
              <a:pPr eaLnBrk="1" hangingPunct="1"/>
              <a:t>23</a:t>
            </a:fld>
            <a:endParaRPr lang="ru-R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Это кукла, кот. изготавливается вручную и именуется, как Берегиня Дома. Такая кукла обладает способностью беречь дом, хозяйство, призывать добрых и светлых духов для того что бы защищать жилище хозяина от тёмных сил, различных наветов, дурного глаза и др. На представленных здесь изображ. вы можете посмотреть, как выглядит тряпичная обрядовая обережная кукла. Тряпицы рвут руками на части (не желательно использование иголок и ножниц) и связывают их красными нитками. Нехитрым способом делали подобие головы, руки, грудь, юбку, фартук, узелок, лицо обтягивали белой тряпицей. Специально у такой куклы не указывают черт лица, так как безликие Берегини не позволяют вселиться в них злым духам.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173A8E-4E93-4E85-BAD9-2C0742AA460B}" type="slidenum">
              <a:rPr lang="ru-RU" smtClean="0"/>
              <a:pPr eaLnBrk="1" hangingPunct="1"/>
              <a:t>24</a:t>
            </a:fld>
            <a:endParaRPr lang="ru-R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В некоторых случаях к куклам подвешиваются кулёчки, символизирующие кукол-младенцев. Столбушкой эту куклу называют потому, что выглядит она как столбик. Однако, славяне приписывают ей огромную силу. Кроме того, что она отводит тёмные чары и дурной глаз, она может помочь во время родов, поэтому повивальные бабки могут попросить принести Берегиню дома и поставить её рядом. Столбушка используется в различных обрядах (на свадьбе или перед ней), для гадания и т.п. Куклы-Берегини в нашем прошлом были в каждом доме. Иногда их насчитывалось до нескольких десятков. Берегини-Столбушки передавались по наследству и считались своего рода охранителями, каким был Домовой.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4E6AA0-3FC3-43F4-BEE1-E5D1C491DD99}" type="slidenum">
              <a:rPr lang="ru-RU" b="0"/>
              <a:pPr eaLnBrk="1" hangingPunct="1"/>
              <a:t>25</a:t>
            </a:fld>
            <a:endParaRPr lang="ru-RU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A05A-E8F2-4C05-8E68-A1C0CD62367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403-B3BD-4FED-A2E8-A6053654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4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A05A-E8F2-4C05-8E68-A1C0CD62367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403-B3BD-4FED-A2E8-A6053654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7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A05A-E8F2-4C05-8E68-A1C0CD62367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403-B3BD-4FED-A2E8-A6053654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4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A05A-E8F2-4C05-8E68-A1C0CD62367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403-B3BD-4FED-A2E8-A6053654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A05A-E8F2-4C05-8E68-A1C0CD62367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403-B3BD-4FED-A2E8-A6053654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4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A05A-E8F2-4C05-8E68-A1C0CD62367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403-B3BD-4FED-A2E8-A6053654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4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A05A-E8F2-4C05-8E68-A1C0CD62367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403-B3BD-4FED-A2E8-A6053654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3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A05A-E8F2-4C05-8E68-A1C0CD62367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403-B3BD-4FED-A2E8-A6053654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8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A05A-E8F2-4C05-8E68-A1C0CD62367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403-B3BD-4FED-A2E8-A6053654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0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A05A-E8F2-4C05-8E68-A1C0CD62367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403-B3BD-4FED-A2E8-A6053654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0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A05A-E8F2-4C05-8E68-A1C0CD62367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403-B3BD-4FED-A2E8-A6053654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3A05A-E8F2-4C05-8E68-A1C0CD62367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F403-B3BD-4FED-A2E8-A6053654B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8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0iUWPSJWN0&amp;t=1100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dhsart@gmail.com" TargetMode="External"/><Relationship Id="rId5" Type="http://schemas.openxmlformats.org/officeDocument/2006/relationships/hyperlink" Target="https://www.youtube.com/watch?v=id1WHpWH1uI" TargetMode="External"/><Relationship Id="rId4" Type="http://schemas.openxmlformats.org/officeDocument/2006/relationships/hyperlink" Target="https://www.youtube.com/watch?v=tEwerIE5h3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61448"/>
          </a:xfrm>
        </p:spPr>
      </p:pic>
    </p:spTree>
    <p:extLst>
      <p:ext uri="{BB962C8B-B14F-4D97-AF65-F5344CB8AC3E}">
        <p14:creationId xmlns:p14="http://schemas.microsoft.com/office/powerpoint/2010/main" val="101586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3999" cy="7272808"/>
          </a:xfrm>
        </p:spPr>
      </p:pic>
    </p:spTree>
    <p:extLst>
      <p:ext uri="{BB962C8B-B14F-4D97-AF65-F5344CB8AC3E}">
        <p14:creationId xmlns:p14="http://schemas.microsoft.com/office/powerpoint/2010/main" val="27190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52519" cy="7056784"/>
          </a:xfrm>
        </p:spPr>
      </p:pic>
    </p:spTree>
    <p:extLst>
      <p:ext uri="{BB962C8B-B14F-4D97-AF65-F5344CB8AC3E}">
        <p14:creationId xmlns:p14="http://schemas.microsoft.com/office/powerpoint/2010/main" val="36506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Художник Сергей Малютин придумал русскую матрешку.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3384376" cy="3960440"/>
          </a:xfrm>
        </p:spPr>
      </p:pic>
    </p:spTree>
    <p:extLst>
      <p:ext uri="{BB962C8B-B14F-4D97-AF65-F5344CB8AC3E}">
        <p14:creationId xmlns:p14="http://schemas.microsoft.com/office/powerpoint/2010/main" val="21374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Вот такую крестьянскую семью матрешек придумал художник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5184575" cy="4248472"/>
          </a:xfrm>
        </p:spPr>
      </p:pic>
    </p:spTree>
    <p:extLst>
      <p:ext uri="{BB962C8B-B14F-4D97-AF65-F5344CB8AC3E}">
        <p14:creationId xmlns:p14="http://schemas.microsoft.com/office/powerpoint/2010/main" val="11805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9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19331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9412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игрушек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вытянутые пропорции, мягкие очертания формы, они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стройные, изящные. Все животные имеют длинные шеи.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росписи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три-четыре ярких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цвета.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орнаменте преобладают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солярные то есть солнечные знаки: круги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«розетки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полосы,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треугольники, зигзаги, точки. Лица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едва обозначены, как у древних, языческих идолов.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большинстве своем это свистульки. Эти игрушки вылеплены из вязкой, податливой с синеватым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оттенком.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7536"/>
            <a:ext cx="6980756" cy="406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21" y="2794124"/>
            <a:ext cx="2741479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2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61040" cy="6858000"/>
          </a:xfrm>
        </p:spPr>
      </p:pic>
    </p:spTree>
    <p:extLst>
      <p:ext uri="{BB962C8B-B14F-4D97-AF65-F5344CB8AC3E}">
        <p14:creationId xmlns:p14="http://schemas.microsoft.com/office/powerpoint/2010/main" val="10682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Дымка – это название слободы, где жили гончары. Они обжигали в печах свои глиняные игрушки, и над домами поднимался дым. Продавали игрушки в городе на ярмарке. Вот и лепили нарядных барынь, то с зонтиком, , то с коромыслом, то с хлеб-солью. Платье или фартук украшали кружевами – фестонами. Лица белили и обильно румянили. Дымковская игрушка самая нарядная, есть здесь и петухи, и даже павлины.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61" y="2708920"/>
            <a:ext cx="3397280" cy="413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73772"/>
            <a:ext cx="35935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81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856983" cy="6813376"/>
          </a:xfrm>
        </p:spPr>
      </p:pic>
    </p:spTree>
    <p:extLst>
      <p:ext uri="{BB962C8B-B14F-4D97-AF65-F5344CB8AC3E}">
        <p14:creationId xmlns:p14="http://schemas.microsoft.com/office/powerpoint/2010/main" val="37585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8568952" cy="6408712"/>
          </a:xfrm>
        </p:spPr>
      </p:pic>
    </p:spTree>
    <p:extLst>
      <p:ext uri="{BB962C8B-B14F-4D97-AF65-F5344CB8AC3E}">
        <p14:creationId xmlns:p14="http://schemas.microsoft.com/office/powerpoint/2010/main" val="139340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Абашевских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баранов с закрученными рогами легко узнать по золотым деталям. Игрушки раскрашивали масляной краской в один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200800" cy="5328592"/>
          </a:xfrm>
        </p:spPr>
      </p:pic>
    </p:spTree>
    <p:extLst>
      <p:ext uri="{BB962C8B-B14F-4D97-AF65-F5344CB8AC3E}">
        <p14:creationId xmlns:p14="http://schemas.microsoft.com/office/powerpoint/2010/main" val="26349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669360"/>
          </a:xfrm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4625"/>
            <a:ext cx="9144000" cy="3476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b="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МАОУДОД "Троицкая ДХШ" 2021</a:t>
            </a:r>
          </a:p>
        </p:txBody>
      </p:sp>
    </p:spTree>
    <p:extLst>
      <p:ext uri="{BB962C8B-B14F-4D97-AF65-F5344CB8AC3E}">
        <p14:creationId xmlns:p14="http://schemas.microsoft.com/office/powerpoint/2010/main" val="5276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Веселые  игрушки радуют и детей, и взрослых. Сделанные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обрыми руками мастеров, они несут душевное тепло их создателей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4" y="1600200"/>
            <a:ext cx="2801051" cy="452596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Каргополь – это древний город в Архангельской области.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росписью здесь игрушку «белили», то есть покрывали белилами, а уже затем расписывали.  Любимые герои – тройки лошадей, медведи и медведицы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полканы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Знаете, кто такой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полкан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 Это русский кентавр – полуконь, получеловек.  Отсюда и появилось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4625"/>
            <a:ext cx="9144000" cy="3476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b="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МАОУДОД "Троицкая ДХШ" 2021</a:t>
            </a:r>
          </a:p>
        </p:txBody>
      </p:sp>
    </p:spTree>
    <p:extLst>
      <p:ext uri="{BB962C8B-B14F-4D97-AF65-F5344CB8AC3E}">
        <p14:creationId xmlns:p14="http://schemas.microsoft.com/office/powerpoint/2010/main" val="27687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80063" cy="11969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Берегиня кукла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(оберег Столбушка)</a:t>
            </a:r>
          </a:p>
        </p:txBody>
      </p:sp>
      <p:pic>
        <p:nvPicPr>
          <p:cNvPr id="39939" name="Picture 3" descr="&amp;Bcy;&amp;iecy;&amp;rcy;&amp;iecy;&amp;gcy;&amp;icy;&amp;ncy;&amp;yacy; &amp;kcy;&amp;ucy;&amp;kcy;&amp;lcy;&amp;acy; &amp;ocy;&amp;bcy;&amp;iecy;&amp;rcy;&amp;iecy;&amp;g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4925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&amp;Bcy;&amp;iecy;&amp;rcy;&amp;iecy;&amp;gcy;&amp;icy;&amp;ncy;&amp;yacy; &amp;kcy;&amp;ucy;&amp;kcy;&amp;lcy;&amp;acy; (&amp;ocy;&amp;bcy;&amp;iecy;&amp;rcy;&amp;iecy;&amp;gcy; &amp;Scy;&amp;tcy;&amp;ocy;&amp;lcy;&amp;bcy;&amp;ucy;&amp;shcy;&amp;kcy;&amp;acy;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2449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&amp;Bcy;&amp;iecy;&amp;rcy;&amp;iecy;&amp;gcy;&amp;icy;&amp;ncy;&amp;yacy; &amp;kcy;&amp;ucy;&amp;kcy;&amp;lcy;&amp;acy; (&amp;ocy;&amp;bcy;&amp;iecy;&amp;rcy;&amp;iecy;&amp;gcy; &amp;Scy;&amp;tcy;&amp;ocy;&amp;lcy;&amp;bcy;&amp;ucy;&amp;shcy;&amp;kcy;&amp;acy;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452688"/>
            <a:ext cx="4859337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528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Bcy;&amp;iecy;&amp;rcy;&amp;iecy;&amp;gcy;&amp;icy;&amp;ncy;&amp;yacy; &amp;kcy;&amp;ucy;&amp;kcy;&amp;lcy;&amp;acy; (&amp;ocy;&amp;bcy;&amp;iecy;&amp;rcy;&amp;iecy;&amp;gcy; &amp;Scy;&amp;tcy;&amp;ocy;&amp;lcy;&amp;bcy;&amp;ucy;&amp;shcy;&amp;kcy;&amp;acy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36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4625"/>
            <a:ext cx="9144000" cy="3476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b="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МАОУДОД "Троицкая ДХШ" 2021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0" y="-1587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32172" y="548680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Изучить презентацию. Написать в тетрадь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тему.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Записать текст слайда №3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Записать основные образы народного искусства: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Слайды №№ 4, 6, 7, 8.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Записать названия промыслов глиняной игрушки: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Слайды №№ 15,17,19, 21.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Зарисовать образы и игрушки, которые тебе понравились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Посмотреть передачи серии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Пряничный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домик» на выбор: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Пряничный домик. Русская матрешка / Телеканал Культура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www.youtube.com/watch?v=l0iUWPSJWN0&amp;t=1100s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Пряничный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домик. Городецкие картинки / Телеканал Культура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www.youtube.com/watch?v=tEwerIE5h3E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Пряничный домик. Огненная хохлома / Телеканал Культура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www.youtube.com/watch?v=id1WHpWH1uI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фото работ по электронной почте: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6"/>
              </a:rPr>
              <a:t>tdhsart@gmail.com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преподаватель Марина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9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6632"/>
            <a:ext cx="8640960" cy="6408712"/>
          </a:xfrm>
        </p:spPr>
      </p:pic>
    </p:spTree>
    <p:extLst>
      <p:ext uri="{BB962C8B-B14F-4D97-AF65-F5344CB8AC3E}">
        <p14:creationId xmlns:p14="http://schemas.microsoft.com/office/powerpoint/2010/main" val="348208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Народное искусство сохранило древние языческие образы славян. Земля – кормилица изображалась и в виде ромбов или полос вспаханной земли, и в женских  образах матери – </a:t>
            </a:r>
            <a:r>
              <a:rPr lang="ru-RU" sz="2400" b="1" dirty="0" err="1" smtClean="0"/>
              <a:t>берегини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28800"/>
            <a:ext cx="8136904" cy="5229200"/>
          </a:xfrm>
        </p:spPr>
      </p:pic>
    </p:spTree>
    <p:extLst>
      <p:ext uri="{BB962C8B-B14F-4D97-AF65-F5344CB8AC3E}">
        <p14:creationId xmlns:p14="http://schemas.microsoft.com/office/powerpoint/2010/main" val="8527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5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9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76672"/>
            <a:ext cx="8136904" cy="6120680"/>
          </a:xfrm>
        </p:spPr>
      </p:pic>
    </p:spTree>
    <p:extLst>
      <p:ext uri="{BB962C8B-B14F-4D97-AF65-F5344CB8AC3E}">
        <p14:creationId xmlns:p14="http://schemas.microsoft.com/office/powerpoint/2010/main" val="38009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" y="-99392"/>
            <a:ext cx="9161579" cy="7200800"/>
          </a:xfrm>
        </p:spPr>
      </p:pic>
    </p:spTree>
    <p:extLst>
      <p:ext uri="{BB962C8B-B14F-4D97-AF65-F5344CB8AC3E}">
        <p14:creationId xmlns:p14="http://schemas.microsoft.com/office/powerpoint/2010/main" val="16908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597352"/>
          </a:xfrm>
        </p:spPr>
      </p:pic>
    </p:spTree>
    <p:extLst>
      <p:ext uri="{BB962C8B-B14F-4D97-AF65-F5344CB8AC3E}">
        <p14:creationId xmlns:p14="http://schemas.microsoft.com/office/powerpoint/2010/main" val="219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87424"/>
            <a:ext cx="9505055" cy="7245424"/>
          </a:xfrm>
        </p:spPr>
      </p:pic>
    </p:spTree>
    <p:extLst>
      <p:ext uri="{BB962C8B-B14F-4D97-AF65-F5344CB8AC3E}">
        <p14:creationId xmlns:p14="http://schemas.microsoft.com/office/powerpoint/2010/main" val="22234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664</Words>
  <Application>Microsoft Office PowerPoint</Application>
  <PresentationFormat>Экран (4:3)</PresentationFormat>
  <Paragraphs>38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Народное искусство сохранило древние языческие образы славян. Земля – кормилица изображалась и в виде ромбов или полос вспаханной земли, и в женских  образах матери – берегини.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Художник Сергей Малютин придумал русскую матрешку.</vt:lpstr>
      <vt:lpstr>Вот такую крестьянскую семью матрешек придумал художник.</vt:lpstr>
      <vt:lpstr>Презентация PowerPoint</vt:lpstr>
      <vt:lpstr>Презентация PowerPoint</vt:lpstr>
      <vt:lpstr>У игрушек вытянутые пропорции, мягкие очертания формы, они  стройные, изящные. Все животные имеют длинные шеи. В росписи - три-четыре ярких цвета.   В орнаменте преобладают солярные то есть солнечные знаки: круги, «розетки», полосы, треугольники, зигзаги, точки. Лица  едва обозначены, как у древних, языческих идолов.  В большинстве своем это свистульки. Эти игрушки вылеплены из вязкой, податливой с синеватым оттенком.</vt:lpstr>
      <vt:lpstr>Презентация PowerPoint</vt:lpstr>
      <vt:lpstr>Дымка – это название слободы, где жили гончары. Они обжигали в печах свои глиняные игрушки, и над домами поднимался дым. Продавали игрушки в городе на ярмарке. Вот и лепили нарядных барынь, то с зонтиком, , то с коромыслом, то с хлеб-солью. Платье или фартук украшали кружевами – фестонами. Лица белили и обильно румянили. Дымковская игрушка самая нарядная, есть здесь и петухи, и даже павлины.</vt:lpstr>
      <vt:lpstr>Презентация PowerPoint</vt:lpstr>
      <vt:lpstr>Абашевских  баранов с закрученными рогами легко узнать по золотым деталям. Игрушки раскрашивали масляной краской в один цвет. </vt:lpstr>
      <vt:lpstr>Презентация PowerPoint</vt:lpstr>
      <vt:lpstr>Веселые  игрушки радуют и детей, и взрослых. Сделанные добрыми руками мастеров, они несут душевное тепло их создателей. </vt:lpstr>
      <vt:lpstr>Берегиня кукла (оберег Столбушка)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lenovo2</dc:creator>
  <cp:lastModifiedBy>Троицкая ДХШ</cp:lastModifiedBy>
  <cp:revision>44</cp:revision>
  <dcterms:created xsi:type="dcterms:W3CDTF">2018-11-26T16:04:45Z</dcterms:created>
  <dcterms:modified xsi:type="dcterms:W3CDTF">2021-02-26T20:04:21Z</dcterms:modified>
</cp:coreProperties>
</file>