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992F-E2A5-43FF-806E-F8F97228330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7D0A1-D0BF-4ECF-8820-C62FAB57D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1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992F-E2A5-43FF-806E-F8F97228330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D0A1-D0BF-4ECF-8820-C62FAB57D4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БЕСЕДЫ ОБ ИСКУССТВЕ</a:t>
            </a:r>
            <a:endParaRPr lang="ru-RU" altLang="ru-RU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1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1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2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5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Жанровая живопись.</a:t>
            </a:r>
            <a:b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казочно-былинный жанр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Михаил Врубель «Богатырь»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1898-1899 года,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Государственный Русский Музей</a:t>
            </a:r>
            <a:endParaRPr lang="ru-RU" sz="20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8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3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0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5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8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8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4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БЕСЕДЫ ОБ ИСКУССТВЕ</vt:lpstr>
      <vt:lpstr>Жанровая живопись. Сказочно-былинный жанр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Михаил Врубель «Богатырь» 1898-1899 года, Государственный Русский Музей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БЕСЕДЫ ОБ ИСКУССТВЕ</dc:title>
  <dc:creator>Троицкая ДХШ</dc:creator>
  <cp:lastModifiedBy>Троицкая ДХШ</cp:lastModifiedBy>
  <cp:revision>1</cp:revision>
  <dcterms:created xsi:type="dcterms:W3CDTF">2020-11-17T11:55:42Z</dcterms:created>
  <dcterms:modified xsi:type="dcterms:W3CDTF">2020-11-17T11:55:42Z</dcterms:modified>
</cp:coreProperties>
</file>