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77D09-73DA-46CC-8CAB-B339627D2090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313A-FA26-4B37-BBFF-C07B7A49F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32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77D09-73DA-46CC-8CAB-B339627D2090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A313A-FA26-4B37-BBFF-C07B7A49F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08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Скульптура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92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/>
              <a:t>Успехов в выполнении задания!</a:t>
            </a:r>
            <a:br>
              <a:rPr lang="ru-RU" sz="2400" b="1" smtClean="0"/>
            </a:br>
            <a:r>
              <a:rPr lang="ru-RU" sz="2400" b="1" smtClean="0"/>
              <a:t>П</a:t>
            </a:r>
            <a:r>
              <a:rPr lang="ru-RU" sz="2400" b="1" smtClean="0"/>
              <a:t>реподаватели ждут ваших работ</a:t>
            </a:r>
            <a:br>
              <a:rPr lang="ru-RU" sz="2400" b="1" smtClean="0"/>
            </a:br>
            <a:r>
              <a:rPr lang="ru-RU" sz="2400" b="1" smtClean="0"/>
              <a:t>по </a:t>
            </a:r>
            <a:r>
              <a:rPr lang="en-US" sz="2400" b="1" smtClean="0"/>
              <a:t>WhatsApp </a:t>
            </a:r>
            <a:r>
              <a:rPr lang="ru-RU" sz="2400" b="1" smtClean="0"/>
              <a:t>или по электронной почте.</a:t>
            </a:r>
            <a:endParaRPr lang="en-US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Дмитриевский собор в городе Владимире был построен в 12 веке, он известен своей уникальной резьбой. Древние скульпторы украсили фасады собора изображениями святых, князей, фигурками зверей и птиц, растениями и орнаментом.</a:t>
            </a:r>
            <a:endParaRPr lang="en-US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98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Привлекают внимание святые воины, скачущие по стенам собора верхом на конях. Всего всадников 12. </a:t>
            </a:r>
            <a:br>
              <a:rPr lang="ru-RU" sz="2000" smtClean="0"/>
            </a:br>
            <a:r>
              <a:rPr lang="ru-RU" sz="2000" smtClean="0"/>
              <a:t>Стены собора буквально покрыты ковром резных изображений: святые помещены между стилизованными изображениями птиц, растений, зверей.</a:t>
            </a:r>
            <a:endParaRPr lang="en-US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7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Особенно, пожалуй, запоминаются «улыбающиеся» львы. Они даже стали одним из символов города Владимира.</a:t>
            </a:r>
            <a:endParaRPr lang="en-US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85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Обратите внимание, львы все разные, у каждого свой «характер». </a:t>
            </a:r>
            <a:endParaRPr lang="en-US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39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Встречаются и фантастические существа-грифоны с орлиными крыльями и клювом, с туловищем льва.</a:t>
            </a:r>
            <a:endParaRPr lang="en-US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20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Задание: выберите рельеф, который будете рисовать. Можно выбрать любое фото из презентации.</a:t>
            </a:r>
            <a:endParaRPr lang="en-US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65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Материалы: лист для графики А4, карандаш.</a:t>
            </a:r>
            <a:endParaRPr lang="en-US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13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Законченная работа должна выглядеть объемной.</a:t>
            </a:r>
            <a:endParaRPr lang="en-US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601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Скульптура</vt:lpstr>
      <vt:lpstr>Дмитриевский собор в городе Владимире был построен в 12 веке, он известен своей уникальной резьбой. Древние скульпторы украсили фасады собора изображениями святых, князей, фигурками зверей и птиц, растениями и орнаментом.</vt:lpstr>
      <vt:lpstr>Привлекают внимание святые воины, скачущие по стенам собора верхом на конях. Всего всадников 12.  Стены собора буквально покрыты ковром резных изображений: святые помещены между стилизованными изображениями птиц, растений, зверей.</vt:lpstr>
      <vt:lpstr>Особенно, пожалуй, запоминаются «улыбающиеся» львы. Они даже стали одним из символов города Владимира.</vt:lpstr>
      <vt:lpstr>Обратите внимание, львы все разные, у каждого свой «характер». </vt:lpstr>
      <vt:lpstr>Встречаются и фантастические существа-грифоны с орлиными крыльями и клювом, с туловищем льва.</vt:lpstr>
      <vt:lpstr>Задание: выберите рельеф, который будете рисовать. Можно выбрать любое фото из презентации.</vt:lpstr>
      <vt:lpstr>Материалы: лист для графики А4, карандаш.</vt:lpstr>
      <vt:lpstr>Законченная работа должна выглядеть объемной.</vt:lpstr>
      <vt:lpstr>Успехов в выполнении задания! Преподаватели ждут ваших работ по WhatsApp или по электронной почте.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Скульптура</dc:title>
  <dc:creator>Троицкая ДХШ</dc:creator>
  <cp:lastModifiedBy>Троицкая ДХШ</cp:lastModifiedBy>
  <cp:revision>1</cp:revision>
  <dcterms:created xsi:type="dcterms:W3CDTF">2020-10-21T05:46:08Z</dcterms:created>
  <dcterms:modified xsi:type="dcterms:W3CDTF">2020-10-21T05:46:08Z</dcterms:modified>
</cp:coreProperties>
</file>