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F1CE-C0E3-4181-A67F-C87B7272551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1F3F-C613-46AE-B4C0-A5BFB39C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F1CE-C0E3-4181-A67F-C87B7272551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11F3F-C613-46AE-B4C0-A5BFB39CC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3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8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Помпеи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2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5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Помпеях сохранилось много вилл, которые дают не только представление об убранстве, но и самих типах домов.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А́триум</a:t>
            </a:r>
            <a:r>
              <a:rPr lang="ru-RU" sz="2800" smtClean="0">
                <a:latin typeface="Times New Roman" pitchFamily="18" charset="0"/>
              </a:rPr>
              <a:t> или </a:t>
            </a:r>
            <a:r>
              <a:rPr lang="ru-RU" sz="2800" b="1" smtClean="0">
                <a:latin typeface="Times New Roman" pitchFamily="18" charset="0"/>
              </a:rPr>
              <a:t>а́трий</a:t>
            </a:r>
            <a:r>
              <a:rPr lang="ru-RU" sz="2800" smtClean="0">
                <a:latin typeface="Times New Roman" pitchFamily="18" charset="0"/>
              </a:rPr>
              <a:t> (лат. </a:t>
            </a:r>
            <a:r>
              <a:rPr lang="ru-RU" sz="2800" i="1" smtClean="0">
                <a:latin typeface="Times New Roman" pitchFamily="18" charset="0"/>
              </a:rPr>
              <a:t>atrium</a:t>
            </a:r>
            <a:r>
              <a:rPr lang="ru-RU" sz="2800" smtClean="0">
                <a:latin typeface="Times New Roman" pitchFamily="18" charset="0"/>
              </a:rPr>
              <a:t>, от </a:t>
            </a:r>
            <a:r>
              <a:rPr lang="ru-RU" sz="2800" i="1" smtClean="0">
                <a:latin typeface="Times New Roman" pitchFamily="18" charset="0"/>
              </a:rPr>
              <a:t>ater</a:t>
            </a:r>
            <a:r>
              <a:rPr lang="ru-RU" sz="2800" smtClean="0">
                <a:latin typeface="Times New Roman" pitchFamily="18" charset="0"/>
              </a:rPr>
              <a:t> — «закопчённый», «чёрный», то есть </a:t>
            </a:r>
            <a:r>
              <a:rPr lang="ru-RU" sz="2800" i="1" smtClean="0">
                <a:latin typeface="Times New Roman" pitchFamily="18" charset="0"/>
              </a:rPr>
              <a:t>помещение, почерневшее от копоти</a:t>
            </a:r>
            <a:r>
              <a:rPr lang="ru-RU" sz="2800" smtClean="0">
                <a:latin typeface="Times New Roman" pitchFamily="18" charset="0"/>
              </a:rPr>
              <a:t>) — центральная часть древнеримского жилища, представлявшая собой внутренний световой двор, откуда имелись выходы во все остальные помещения.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8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Перисти́ль</a:t>
            </a:r>
            <a:r>
              <a:rPr lang="ru-RU" sz="3200" smtClean="0">
                <a:latin typeface="Times New Roman" pitchFamily="18" charset="0"/>
              </a:rPr>
              <a:t> — открытое пространство, как правило, двор, сад или площадь, окружённое с четырёх сторон крытой колоннадой.</a:t>
            </a:r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Атриум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Имплювий (бассейн)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Комплювий (отверстие в крыше)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4. Верхний этаж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5. Кубикула (спальня)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6. Флигель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7. Триклиний (столовая)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8. Мужская часть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9. Виридарий (сад)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10. Кухня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11. Купальня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12. Женская часть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13. Триклинии и другие жилые помещения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14. Второй перистиль с садом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15. Жилые помещения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Напольная м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озаика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Cave canem -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остерегайся собаки,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Помпеи, Италия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Мозаики из цветных маленьких</a:t>
            </a:r>
            <a:r>
              <a:rPr lang="ru-RU" sz="2800" b="1" smtClean="0">
                <a:latin typeface="Times New Roman" pitchFamily="18" charset="0"/>
              </a:rPr>
              <a:t> </a:t>
            </a:r>
            <a:r>
              <a:rPr lang="ru-RU" sz="2800" b="1" u="sng" smtClean="0">
                <a:latin typeface="Times New Roman" pitchFamily="18" charset="0"/>
              </a:rPr>
              <a:t>кубиков</a:t>
            </a:r>
            <a:r>
              <a:rPr lang="ru-RU" sz="2800" b="1" smtClean="0">
                <a:latin typeface="Times New Roman" pitchFamily="18" charset="0"/>
              </a:rPr>
              <a:t> называются РИМСКИМИ.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Тессера  (лат. tessera) — мозаичный кубик древнеримской мозаики.</a:t>
            </a:r>
            <a:endParaRPr lang="ru-RU" sz="2800" b="1" u="sng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Битва Александра Македонского с Дарием.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313 × 582 см. Около 100 до н. э. Мозаика, г. Помпеи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6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Битва Алесандра Македонского с Дарием. Фрагмент мозаики</a:t>
            </a:r>
            <a:r>
              <a:rPr lang="ru-RU" sz="2800" smtClean="0">
                <a:latin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8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smtClean="0">
                <a:latin typeface="Times New Roman" pitchFamily="18" charset="0"/>
              </a:rPr>
              <a:t>Помпеи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Стили настенной живописи и фресок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Пример из Помпеи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07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Стили настенной живописи и фресок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>Фреска Помпеи</a:t>
            </a:r>
            <a:endParaRPr lang="ru-RU" sz="36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4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1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Стили настенной живописи и фресок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Помпеи на фоне вулкана Везувий.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Кальдарий виллы Поппея в г. Оплонтисе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Стили настенной живописи и фресок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Реконструкция Дома Веттиев,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г. Помпеи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1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Римские стилосы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53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600" b="1" smtClean="0">
                <a:latin typeface="Times New Roman" pitchFamily="18" charset="0"/>
              </a:rPr>
              <a:t>Деталь помпейской фрески, изображающей принадлежности для письма: папирусный свиток, калам</a:t>
            </a:r>
            <a:br>
              <a:rPr lang="ru-RU" sz="2600" b="1" smtClean="0">
                <a:latin typeface="Times New Roman" pitchFamily="18" charset="0"/>
              </a:rPr>
            </a:br>
            <a:r>
              <a:rPr lang="ru-RU" sz="2600" b="1" smtClean="0">
                <a:latin typeface="Times New Roman" pitchFamily="18" charset="0"/>
              </a:rPr>
              <a:t>с чернильницей, це́ра (воскова́я табли́чка) и стило.</a:t>
            </a:r>
            <a:endParaRPr lang="ru-RU" sz="26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4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2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Портрет пекаря Теренция Неона и его жены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Фреска из Помпей (Дом Теренция Неона, VII, 2, 6).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Неаполь, Национальный археологический музей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1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Внезапная гибель превратила Помпеи «в самый сохранившийся» античный город. Уцелела обстановка домов и лавок, фрески, росписи, утварь, благодаря чему Помпеи стали ценнейшим источником по истории духовной и материальной культуры Римской империи. Находки, обнаруженные в хорошо датированных комплексах, имеют огромное значение и для изучения других памятников античной эпохи. В настоящее время открыта значительная часть городских кварталов, и нет сомнений, что их дальнейшее изучение принесет еще много удивительных открытий.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1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5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Панорама форума, город Помпеи</a:t>
            </a:r>
            <a:endParaRPr lang="ru-RU" sz="36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Большой театр, ставший культурным центром города, был построен в III—II веках до н. э., с использованием природного склона для размещения сидений для зрителей.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0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Малый театр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3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Арена амфитеатра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5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Термополий в Геркулануме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Термополий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—древнеримский трактир, где подавали горячую еду.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88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Экран (4:3)</PresentationFormat>
  <Paragraphs>29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Помпеи</vt:lpstr>
      <vt:lpstr>Презентация PowerPoint</vt:lpstr>
      <vt:lpstr>Помпеи на фоне вулкана Везувий.</vt:lpstr>
      <vt:lpstr>Панорама форума, город Помпеи</vt:lpstr>
      <vt:lpstr>Презентация PowerPoint</vt:lpstr>
      <vt:lpstr>Большой театр, ставший культурным центром города, был построен в III—II веках до н. э., с использованием природного склона для размещения сидений для зрителей. </vt:lpstr>
      <vt:lpstr>Малый театр</vt:lpstr>
      <vt:lpstr>Арена амфитеатра</vt:lpstr>
      <vt:lpstr>Термополий в Геркулануме Термополий —древнеримский трактир, где подавали горячую еду.</vt:lpstr>
      <vt:lpstr>Презентация PowerPoint</vt:lpstr>
      <vt:lpstr>В Помпеях сохранилось много вилл, которые дают не только представление об убранстве, но и самих типах домов. </vt:lpstr>
      <vt:lpstr>А́триум или а́трий (лат. atrium, от ater — «закопчённый», «чёрный», то есть помещение, почерневшее от копоти) — центральная часть древнеримского жилища, представлявшая собой внутренний световой двор, откуда имелись выходы во все остальные помещения.</vt:lpstr>
      <vt:lpstr>Перисти́ль — открытое пространство, как правило, двор, сад или площадь, окружённое с четырёх сторон крытой колоннадой.</vt:lpstr>
      <vt:lpstr>1. Атриум 2. Имплювий (бассейн) 3. Комплювий (отверстие в крыше) 4. Верхний этаж 5. Кубикула (спальня) 6. Флигель 7. Триклиний (столовая) 8. Мужская часть 9. Виридарий (сад) 10. Кухня 11. Купальня 12. Женская часть 13. Триклинии и другие жилые помещения 14. Второй перистиль с садом 15. Жилые помещения</vt:lpstr>
      <vt:lpstr>Напольная мозаика Cave canem - остерегайся собаки, Помпеи, Италия</vt:lpstr>
      <vt:lpstr>Мозаики из цветных маленьких кубиков называются РИМСКИМИ. Тессера  (лат. tessera) — мозаичный кубик древнеримской мозаики.</vt:lpstr>
      <vt:lpstr>Битва Александра Македонского с Дарием.  313 × 582 см. Около 100 до н. э. Мозаика, г. Помпеи </vt:lpstr>
      <vt:lpstr>Битва Алесандра Македонского с Дарием. Фрагмент мозаики </vt:lpstr>
      <vt:lpstr>Презентация PowerPoint</vt:lpstr>
      <vt:lpstr>Помпеи</vt:lpstr>
      <vt:lpstr>Стили настенной живописи и фресок</vt:lpstr>
      <vt:lpstr>Пример из Помпеи</vt:lpstr>
      <vt:lpstr>Стили настенной живописи и фресок</vt:lpstr>
      <vt:lpstr>Презентация PowerPoint</vt:lpstr>
      <vt:lpstr>Презентация PowerPoint</vt:lpstr>
      <vt:lpstr>Фреска Помпеи</vt:lpstr>
      <vt:lpstr>Презентация PowerPoint</vt:lpstr>
      <vt:lpstr>Презентация PowerPoint</vt:lpstr>
      <vt:lpstr>Стили настенной живописи и фресок</vt:lpstr>
      <vt:lpstr>Кальдарий виллы Поппея в г. Оплонтисе</vt:lpstr>
      <vt:lpstr>Стили настенной живописи и фресок</vt:lpstr>
      <vt:lpstr>Реконструкция Дома Веттиев, г. Помпеи</vt:lpstr>
      <vt:lpstr>Презентация PowerPoint</vt:lpstr>
      <vt:lpstr>Римские стилосы</vt:lpstr>
      <vt:lpstr>Деталь помпейской фрески, изображающей принадлежности для письма: папирусный свиток, калам с чернильницей, це́ра (воскова́я табли́чка) и стило.</vt:lpstr>
      <vt:lpstr>Презентация PowerPoint</vt:lpstr>
      <vt:lpstr>Портрет пекаря Теренция Неона и его жены Фреска из Помпей (Дом Теренция Неона, VII, 2, 6). Неаполь, Национальный археологический музей</vt:lpstr>
      <vt:lpstr> Внезапная гибель превратила Помпеи «в самый сохранившийся» античный город. Уцелела обстановка домов и лавок, фрески, росписи, утварь, благодаря чему Помпеи стали ценнейшим источником по истории духовной и материальной культуры Римской империи. Находки, обнаруженные в хорошо датированных комплексах, имеют огромное значение и для изучения других памятников античной эпохи. В настоящее время открыта значительная часть городских кварталов, и нет сомнений, что их дальнейшее изучение принесет еще много удивительных открытий. 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Помпеи</dc:title>
  <dc:creator>Троицкая ДХШ</dc:creator>
  <cp:lastModifiedBy>Троицкая ДХШ</cp:lastModifiedBy>
  <cp:revision>1</cp:revision>
  <dcterms:created xsi:type="dcterms:W3CDTF">2020-10-18T21:01:43Z</dcterms:created>
  <dcterms:modified xsi:type="dcterms:W3CDTF">2020-10-18T21:01:43Z</dcterms:modified>
</cp:coreProperties>
</file>