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3013-108E-4C3D-B05A-44C8B16BFE7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9237-46C7-4EF9-9A7D-7ECC5C896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9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3013-108E-4C3D-B05A-44C8B16BFE7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9237-46C7-4EF9-9A7D-7ECC5C896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1.4 Зарисовки симметричных предметов. Бабочка.</a:t>
            </a:r>
            <a:br>
              <a:rPr lang="ru-RU" smtClean="0"/>
            </a:br>
            <a:endParaRPr lang="ru-RU" sz="6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 начинается с рисования оси симметрии.</a:t>
            </a:r>
            <a:br>
              <a:rPr lang="ru-RU" smtClean="0"/>
            </a:br>
            <a:r>
              <a:rPr lang="ru-RU" smtClean="0"/>
              <a:t>Далее определяем пропорции и наносим горизонтальные оси.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Последовательность построения бабочки.</a:t>
            </a:r>
            <a:br>
              <a:rPr lang="ru-RU" smtClean="0"/>
            </a:br>
            <a:r>
              <a:rPr lang="ru-RU" smtClean="0"/>
              <a:t>Рисуем определяя направление и углы основных линий.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 идет от основного к частному.</a:t>
            </a:r>
            <a:br>
              <a:rPr lang="ru-RU" smtClean="0"/>
            </a:br>
            <a:r>
              <a:rPr lang="ru-RU" smtClean="0"/>
              <a:t>Нанесение узоров – последний этап построения.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7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Увеличивать тональность и смешивать цвета можно накладывая штрихи под разными направлениями друг на друга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Штрихуйте короткими параллельными линиями.</a:t>
            </a:r>
            <a:br>
              <a:rPr lang="ru-RU" smtClean="0"/>
            </a:br>
            <a:r>
              <a:rPr lang="ru-RU" smtClean="0"/>
              <a:t>При наложении нового слоя немного измените угол.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цветной проработки рисунка.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Выберете один понравившийся вариант для копирования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Выбранный объект должен быть правильно скомпонован в листе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заполнения листа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5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Произвольный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1.4 Зарисовки симметричных предметов. Бабочка. </vt:lpstr>
      <vt:lpstr>Выберете один понравившийся вариант для копирования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Выбранный объект должен быть правильно скомпонован в листе</vt:lpstr>
      <vt:lpstr>Пример заполнения листа</vt:lpstr>
      <vt:lpstr>Построение начинается с рисования оси симметрии. Далее определяем пропорции и наносим горизонтальные оси.</vt:lpstr>
      <vt:lpstr>Последовательность построения бабочки. Рисуем определяя направление и углы основных линий.</vt:lpstr>
      <vt:lpstr>Презентация PowerPoint</vt:lpstr>
      <vt:lpstr>Построение идет от основного к частному. Нанесение узоров – последний этап построения.</vt:lpstr>
      <vt:lpstr>Увеличивать тональность и смешивать цвета можно накладывая штрихи под разными направлениями друг на друга</vt:lpstr>
      <vt:lpstr>Штрихуйте короткими параллельными линиями. При наложении нового слоя немного измените угол.</vt:lpstr>
      <vt:lpstr>Пример цветной проработки рисунка.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Зарисовки симметричных предметов. Бабочка. </dc:title>
  <dc:creator>Троицкая ДХШ</dc:creator>
  <cp:lastModifiedBy>Троицкая ДХШ</cp:lastModifiedBy>
  <cp:revision>1</cp:revision>
  <dcterms:created xsi:type="dcterms:W3CDTF">2020-12-10T12:45:12Z</dcterms:created>
  <dcterms:modified xsi:type="dcterms:W3CDTF">2020-12-10T12:45:13Z</dcterms:modified>
</cp:coreProperties>
</file>