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4BC-80C2-4D61-A983-15C98964FD7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7AAB-ACCF-41BC-922D-C5BB30968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24BC-80C2-4D61-A983-15C98964FD7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7AAB-ACCF-41BC-922D-C5BB30968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«Угадайка»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№8.  </a:t>
            </a:r>
            <a:r>
              <a:rPr lang="ru-RU" sz="3200" smtClean="0"/>
              <a:t>Определите вид искусства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3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№ 9  Дейнека «Оборона Севастополя». </a:t>
            </a:r>
            <a:br>
              <a:rPr lang="ru-RU" sz="2400" smtClean="0"/>
            </a:br>
            <a:r>
              <a:rPr lang="ru-RU" sz="2400" smtClean="0"/>
              <a:t>Определите жанр картины.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8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№10  Определите вид искусства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№11. Боярыня Морозова.</a:t>
            </a:r>
            <a:br>
              <a:rPr lang="ru-RU" sz="2800" smtClean="0"/>
            </a:br>
            <a:r>
              <a:rPr lang="ru-RU" sz="2800" smtClean="0"/>
              <a:t>Какой художник написал эту картину?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5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№ 12  Ян Стен «Гуляки».</a:t>
            </a:r>
            <a:br>
              <a:rPr lang="ru-RU" sz="2800" smtClean="0"/>
            </a:br>
            <a:r>
              <a:rPr lang="ru-RU" sz="2800" smtClean="0"/>
              <a:t>Определите жанр картины.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1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№13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№14 </a:t>
            </a:r>
            <a:r>
              <a:rPr lang="ru-RU" sz="3200" smtClean="0"/>
              <a:t>Где делали такие удивительные росписи?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№15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1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 16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№17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№18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7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3600" smtClean="0"/>
              <a:t>№19 «Витязь на распутье». Кто написал эту картину?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№20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№21. Где делали такие вазы?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5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№22. Автор этого скульптурного бюста – наш преподаватель Андрей Александрович Ликучев. Кому и где он установлен?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82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№23. Где это можно увидеть, и кто такой МНС?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9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5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  № 1  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№2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6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№3 Какой из храмов западно-европейский и какой русский?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№ 4. Питер Брейгель «Возвращение охотников». Какая линия горизонта в этой картине: высокая, низкая или средняя?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№ 5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№ 6 (</a:t>
            </a:r>
            <a:r>
              <a:rPr lang="ru-RU" sz="2800" smtClean="0"/>
              <a:t>не забыли, что это такое?)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№7.</a:t>
            </a:r>
            <a:r>
              <a:rPr lang="ru-RU" sz="3200" smtClean="0"/>
              <a:t> Как называется этот пейзаж Саврасова?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1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«Угадайка»</vt:lpstr>
      <vt:lpstr>Презентация PowerPoint</vt:lpstr>
      <vt:lpstr>  № 1  </vt:lpstr>
      <vt:lpstr>№2</vt:lpstr>
      <vt:lpstr>№3 Какой из храмов западно-европейский и какой русский?</vt:lpstr>
      <vt:lpstr>№ 4. Питер Брейгель «Возвращение охотников». Какая линия горизонта в этой картине: высокая, низкая или средняя?</vt:lpstr>
      <vt:lpstr>№ 5</vt:lpstr>
      <vt:lpstr>№ 6 (не забыли, что это такое?)</vt:lpstr>
      <vt:lpstr>№7. Как называется этот пейзаж Саврасова?</vt:lpstr>
      <vt:lpstr>№8.  Определите вид искусства</vt:lpstr>
      <vt:lpstr>№ 9  Дейнека «Оборона Севастополя».  Определите жанр картины.</vt:lpstr>
      <vt:lpstr>№10  Определите вид искусства</vt:lpstr>
      <vt:lpstr>№11. Боярыня Морозова. Какой художник написал эту картину?</vt:lpstr>
      <vt:lpstr>№ 12  Ян Стен «Гуляки». Определите жанр картины.</vt:lpstr>
      <vt:lpstr>№13</vt:lpstr>
      <vt:lpstr>№14 Где делали такие удивительные росписи?</vt:lpstr>
      <vt:lpstr>№15</vt:lpstr>
      <vt:lpstr>№ 16</vt:lpstr>
      <vt:lpstr>№17</vt:lpstr>
      <vt:lpstr>№18</vt:lpstr>
      <vt:lpstr> №19 «Витязь на распутье». Кто написал эту картину?</vt:lpstr>
      <vt:lpstr>№20</vt:lpstr>
      <vt:lpstr>№21. Где делали такие вазы? </vt:lpstr>
      <vt:lpstr>№22. Автор этого скульптурного бюста – наш преподаватель Андрей Александрович Ликучев. Кому и где он установлен?</vt:lpstr>
      <vt:lpstr>№23. Где это можно увидеть, и кто такой МНС?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«Угадайка»</dc:title>
  <dc:creator>Троицкая ДХШ</dc:creator>
  <cp:lastModifiedBy>Троицкая ДХШ</cp:lastModifiedBy>
  <cp:revision>1</cp:revision>
  <dcterms:created xsi:type="dcterms:W3CDTF">2020-05-03T08:11:22Z</dcterms:created>
  <dcterms:modified xsi:type="dcterms:W3CDTF">2020-05-03T08:11:22Z</dcterms:modified>
</cp:coreProperties>
</file>