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1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AFE9B-86CA-4932-8989-445FA271E626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04A7F-6F0E-428E-9B9D-CBF65D959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714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0D62215-3A88-4D57-A211-4B076A98B771}" type="slidenum">
              <a:rPr lang="ru-RU" altLang="ru-RU" b="0" smtClean="0"/>
              <a:pPr eaLnBrk="1" hangingPunct="1"/>
              <a:t>1</a:t>
            </a:fld>
            <a:endParaRPr lang="ru-RU" altLang="ru-RU" b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696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3D340CB-99A9-4E4F-B7B9-FC67F86C4EB7}" type="slidenum">
              <a:rPr lang="ru-RU" altLang="ru-RU" b="0" smtClean="0"/>
              <a:pPr eaLnBrk="1" hangingPunct="1"/>
              <a:t>3</a:t>
            </a:fld>
            <a:endParaRPr lang="ru-RU" altLang="ru-RU" b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EADA8-F5A1-4550-89CD-54CF504300B7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BCF1-3340-4C18-A985-B1D09A1322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0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EADA8-F5A1-4550-89CD-54CF504300B7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BCF1-3340-4C18-A985-B1D09A1322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82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EADA8-F5A1-4550-89CD-54CF504300B7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BCF1-3340-4C18-A985-B1D09A1322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532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EADA8-F5A1-4550-89CD-54CF504300B7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BCF1-3340-4C18-A985-B1D09A1322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688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EADA8-F5A1-4550-89CD-54CF504300B7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BCF1-3340-4C18-A985-B1D09A1322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67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EADA8-F5A1-4550-89CD-54CF504300B7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BCF1-3340-4C18-A985-B1D09A1322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767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EADA8-F5A1-4550-89CD-54CF504300B7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BCF1-3340-4C18-A985-B1D09A1322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995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EADA8-F5A1-4550-89CD-54CF504300B7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BCF1-3340-4C18-A985-B1D09A1322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676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EADA8-F5A1-4550-89CD-54CF504300B7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BCF1-3340-4C18-A985-B1D09A1322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964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EADA8-F5A1-4550-89CD-54CF504300B7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BCF1-3340-4C18-A985-B1D09A1322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525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EADA8-F5A1-4550-89CD-54CF504300B7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BCF1-3340-4C18-A985-B1D09A1322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421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EADA8-F5A1-4550-89CD-54CF504300B7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3BCF1-3340-4C18-A985-B1D09A1322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180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lXPjzU4j48o&amp;list=PL7-HjpAkkDILPd02bWfS6JcuJgxcYVSnH&amp;index=13" TargetMode="External"/><Relationship Id="rId3" Type="http://schemas.openxmlformats.org/officeDocument/2006/relationships/hyperlink" Target="https://www.youtube.com/watch?v=7Ji7Zg8N8Yc" TargetMode="External"/><Relationship Id="rId7" Type="http://schemas.openxmlformats.org/officeDocument/2006/relationships/hyperlink" Target="https://www.youtube.com/watch?v=gSdty9xHNG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watch?v=MufxjBrxFAA" TargetMode="External"/><Relationship Id="rId11" Type="http://schemas.openxmlformats.org/officeDocument/2006/relationships/hyperlink" Target="https://www.youtube.com/watch?v=T3HeucDaxkk" TargetMode="External"/><Relationship Id="rId5" Type="http://schemas.openxmlformats.org/officeDocument/2006/relationships/hyperlink" Target="https://www.youtube.com/watch?v=qCDABcqtKrs&amp;list=PL7-HjpAkkDILPd02bWfS6JcuJgxcYVSnH&amp;index=4" TargetMode="External"/><Relationship Id="rId10" Type="http://schemas.openxmlformats.org/officeDocument/2006/relationships/hyperlink" Target="https://www.youtube.com/watch?v=n62Yc9X0mK4" TargetMode="External"/><Relationship Id="rId4" Type="http://schemas.openxmlformats.org/officeDocument/2006/relationships/hyperlink" Target="https://www.youtube.com/watch?v=1arXLyR9UQU&amp;list=PL7-HjpAkkDILPd02bWfS6JcuJgxcYVSnH&amp;index=1" TargetMode="External"/><Relationship Id="rId9" Type="http://schemas.openxmlformats.org/officeDocument/2006/relationships/hyperlink" Target="https://www.youtube.com/watch?v=jpgNpID8C7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>
                <a:latin typeface="Times New Roman" pitchFamily="18" charset="0"/>
              </a:rPr>
              <a:t>БЕСЕДЫ ОБ ИСКУССТВЕ</a:t>
            </a:r>
          </a:p>
        </p:txBody>
      </p:sp>
      <p:pic>
        <p:nvPicPr>
          <p:cNvPr id="2051" name="Рисунок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0" y="6524625"/>
            <a:ext cx="9144000" cy="3476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b="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© МАОУДОД "Троицкая ДХШ" 2020</a:t>
            </a:r>
          </a:p>
        </p:txBody>
      </p:sp>
    </p:spTree>
    <p:extLst>
      <p:ext uri="{BB962C8B-B14F-4D97-AF65-F5344CB8AC3E}">
        <p14:creationId xmlns:p14="http://schemas.microsoft.com/office/powerpoint/2010/main" val="109492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Домашнее Задание. Март</a:t>
            </a:r>
            <a:br>
              <a:rPr lang="ru-RU" sz="2400" b="1" dirty="0" smtClean="0"/>
            </a:br>
            <a:r>
              <a:rPr lang="ru-RU" sz="2400" b="1" dirty="0" smtClean="0"/>
              <a:t>ПОРТРЕТ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Внимательно посмотреть видеофильмы</a:t>
            </a:r>
          </a:p>
          <a:p>
            <a:r>
              <a:rPr lang="ru-RU" sz="2400" dirty="0" smtClean="0"/>
              <a:t>Записать тему </a:t>
            </a:r>
            <a:r>
              <a:rPr lang="ru-RU" sz="2400" b="1" dirty="0" smtClean="0"/>
              <a:t>-  портрет</a:t>
            </a:r>
            <a:r>
              <a:rPr lang="ru-RU" sz="2400" dirty="0" smtClean="0"/>
              <a:t>, </a:t>
            </a:r>
          </a:p>
          <a:p>
            <a:r>
              <a:rPr lang="ru-RU" sz="2400" dirty="0" smtClean="0"/>
              <a:t>авторов картин и их названия в тетрадь.</a:t>
            </a:r>
          </a:p>
          <a:p>
            <a:r>
              <a:rPr lang="ru-RU" sz="2400" dirty="0"/>
              <a:t>Н</a:t>
            </a:r>
            <a:r>
              <a:rPr lang="ru-RU" sz="2400" dirty="0" smtClean="0"/>
              <a:t>апиши, пожалуйста, какая из картин тебе больше понравилась и почему.</a:t>
            </a:r>
          </a:p>
          <a:p>
            <a:r>
              <a:rPr lang="ru-RU" sz="2400" dirty="0" smtClean="0"/>
              <a:t>Зарисуй, пожалуйста, композицию одного из портретов.</a:t>
            </a:r>
          </a:p>
          <a:p>
            <a:r>
              <a:rPr lang="ru-RU" sz="2400" dirty="0" smtClean="0"/>
              <a:t>Успехов!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40862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0" y="6524625"/>
            <a:ext cx="9144000" cy="3476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b="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© МАОУДОД "Троицкая ДХШ" 2021</a:t>
            </a:r>
          </a:p>
        </p:txBody>
      </p:sp>
      <p:sp>
        <p:nvSpPr>
          <p:cNvPr id="34819" name="Прямоугольник 2"/>
          <p:cNvSpPr>
            <a:spLocks noChangeArrowheads="1"/>
          </p:cNvSpPr>
          <p:nvPr/>
        </p:nvSpPr>
        <p:spPr bwMode="auto">
          <a:xfrm>
            <a:off x="-11113" y="0"/>
            <a:ext cx="91551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Образовательная программа «В музей без поводка»</a:t>
            </a:r>
          </a:p>
          <a:p>
            <a:pPr algn="ctr" eaLnBrk="1" hangingPunct="1"/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для самостоятельного просмотра:</a:t>
            </a:r>
          </a:p>
        </p:txBody>
      </p:sp>
      <p:sp>
        <p:nvSpPr>
          <p:cNvPr id="34820" name="Прямоугольник 3"/>
          <p:cNvSpPr>
            <a:spLocks noChangeArrowheads="1"/>
          </p:cNvSpPr>
          <p:nvPr/>
        </p:nvSpPr>
        <p:spPr bwMode="auto">
          <a:xfrm>
            <a:off x="-11113" y="666750"/>
            <a:ext cx="9144001" cy="618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0"/>
              <a:t>В музей - без поводка / Владимир Боровиковский "Портрет М.И. Лопухиной"</a:t>
            </a:r>
          </a:p>
          <a:p>
            <a:pPr eaLnBrk="1" hangingPunct="1"/>
            <a:r>
              <a:rPr lang="en-US" altLang="ru-RU" b="0">
                <a:hlinkClick r:id="rId3"/>
              </a:rPr>
              <a:t>https://www.youtube.com/watch?v=7Ji7Zg8N8Yc</a:t>
            </a:r>
            <a:endParaRPr lang="ru-RU" altLang="ru-RU" b="0"/>
          </a:p>
          <a:p>
            <a:pPr eaLnBrk="1" hangingPunct="1"/>
            <a:r>
              <a:rPr lang="ru-RU" altLang="ru-RU" b="0"/>
              <a:t>В музей - без поводка / Карл Брюллов "Портрет графини Ю.П. Самойловой"</a:t>
            </a:r>
          </a:p>
          <a:p>
            <a:pPr eaLnBrk="1" hangingPunct="1"/>
            <a:r>
              <a:rPr lang="en-US" altLang="ru-RU" b="0">
                <a:hlinkClick r:id="rId4"/>
              </a:rPr>
              <a:t>https://www.youtube.com/watch?v=1arXLyR9UQU&amp;list=PL7-HjpAkkDILPd02bWfS6JcuJgxcYVSnH&amp;index=1</a:t>
            </a:r>
            <a:endParaRPr lang="ru-RU" altLang="ru-RU" b="0"/>
          </a:p>
          <a:p>
            <a:pPr eaLnBrk="1" hangingPunct="1"/>
            <a:r>
              <a:rPr lang="ru-RU" altLang="ru-RU" b="0"/>
              <a:t>В музей - без поводка / Карл Брюллов "Всадница"</a:t>
            </a:r>
          </a:p>
          <a:p>
            <a:pPr eaLnBrk="1" hangingPunct="1"/>
            <a:r>
              <a:rPr lang="en-US" altLang="ru-RU" b="0">
                <a:hlinkClick r:id="rId5"/>
              </a:rPr>
              <a:t>https://www.youtube.com/watch?v=qCDABcqtKrs&amp;list=PL7-HjpAkkDILPd02bWfS6JcuJgxcYVSnH&amp;index=4</a:t>
            </a:r>
            <a:endParaRPr lang="ru-RU" altLang="ru-RU" b="0"/>
          </a:p>
          <a:p>
            <a:pPr eaLnBrk="1" hangingPunct="1"/>
            <a:r>
              <a:rPr lang="ru-RU" altLang="ru-RU" b="0"/>
              <a:t>В музей - без поводка / Зинаида Серебрякова "За завтраком"</a:t>
            </a:r>
          </a:p>
          <a:p>
            <a:pPr eaLnBrk="1" hangingPunct="1"/>
            <a:r>
              <a:rPr lang="en-US" altLang="ru-RU" b="0">
                <a:hlinkClick r:id="rId6"/>
              </a:rPr>
              <a:t>https://www.youtube.com/watch?v=MufxjBrxFAA</a:t>
            </a:r>
            <a:endParaRPr lang="ru-RU" altLang="ru-RU" b="0"/>
          </a:p>
          <a:p>
            <a:pPr eaLnBrk="1" hangingPunct="1"/>
            <a:r>
              <a:rPr lang="ru-RU" altLang="ru-RU" b="0"/>
              <a:t>В музей - без поводка / Илья Репин "Портрет П. М. Третьякова"</a:t>
            </a:r>
          </a:p>
          <a:p>
            <a:pPr eaLnBrk="1" hangingPunct="1"/>
            <a:r>
              <a:rPr lang="en-US" altLang="ru-RU" b="0">
                <a:hlinkClick r:id="rId7"/>
              </a:rPr>
              <a:t>https://www.youtube.com/watch?v=gSdty9xHNGU</a:t>
            </a:r>
            <a:endParaRPr lang="ru-RU" altLang="ru-RU" b="0"/>
          </a:p>
          <a:p>
            <a:pPr eaLnBrk="1" hangingPunct="1"/>
            <a:r>
              <a:rPr lang="ru-RU" altLang="ru-RU" b="0"/>
              <a:t>В музей - без поводка / Валентин Серов "Девочка с персиками"</a:t>
            </a:r>
          </a:p>
          <a:p>
            <a:pPr eaLnBrk="1" hangingPunct="1"/>
            <a:r>
              <a:rPr lang="en-US" altLang="ru-RU" b="0">
                <a:hlinkClick r:id="rId8"/>
              </a:rPr>
              <a:t>https://www.youtube.com/watch?v=lXPjzU4j48o&amp;list=PL7-HjpAkkDILPd02bWfS6JcuJgxcYVSnH&amp;index=13</a:t>
            </a:r>
            <a:endParaRPr lang="ru-RU" altLang="ru-RU" b="0"/>
          </a:p>
          <a:p>
            <a:pPr eaLnBrk="1" hangingPunct="1"/>
            <a:r>
              <a:rPr lang="ru-RU" altLang="ru-RU" b="0"/>
              <a:t>В музей - без поводка / Константин Коровин "Портрет Ф. И. Шаляпина"</a:t>
            </a:r>
          </a:p>
          <a:p>
            <a:pPr eaLnBrk="1" hangingPunct="1"/>
            <a:r>
              <a:rPr lang="en-US" altLang="ru-RU" b="0">
                <a:hlinkClick r:id="rId9"/>
              </a:rPr>
              <a:t>https://www.youtube.com/watch?v=jpgNpID8C7I</a:t>
            </a:r>
            <a:endParaRPr lang="ru-RU" altLang="ru-RU" b="0"/>
          </a:p>
          <a:p>
            <a:pPr eaLnBrk="1" hangingPunct="1"/>
            <a:r>
              <a:rPr lang="ru-RU" altLang="ru-RU" b="0"/>
              <a:t>В музей - без поводка / Томас Гейнсборо "Портрет мистера Эндрюса с женой"</a:t>
            </a:r>
          </a:p>
          <a:p>
            <a:pPr eaLnBrk="1" hangingPunct="1"/>
            <a:r>
              <a:rPr lang="en-US" altLang="ru-RU" b="0">
                <a:hlinkClick r:id="rId10"/>
              </a:rPr>
              <a:t>https://www.youtube.com/watch?v=n62Yc9X0mK4</a:t>
            </a:r>
            <a:endParaRPr lang="ru-RU" altLang="ru-RU" b="0"/>
          </a:p>
          <a:p>
            <a:pPr eaLnBrk="1" hangingPunct="1"/>
            <a:r>
              <a:rPr lang="ru-RU" altLang="ru-RU" b="0"/>
              <a:t>В музей - без поводка / Анри Руссо "Автопортрет"</a:t>
            </a:r>
          </a:p>
          <a:p>
            <a:pPr eaLnBrk="1" hangingPunct="1"/>
            <a:r>
              <a:rPr lang="en-US" altLang="ru-RU" b="0">
                <a:hlinkClick r:id="rId11"/>
              </a:rPr>
              <a:t>https://www.youtube.com/watch?v=T3HeucDaxkk</a:t>
            </a:r>
            <a:endParaRPr lang="ru-RU" altLang="ru-RU" b="0"/>
          </a:p>
          <a:p>
            <a:pPr eaLnBrk="1" hangingPunct="1"/>
            <a:endParaRPr lang="ru-RU" altLang="ru-RU" b="0"/>
          </a:p>
        </p:txBody>
      </p:sp>
    </p:spTree>
    <p:extLst>
      <p:ext uri="{BB962C8B-B14F-4D97-AF65-F5344CB8AC3E}">
        <p14:creationId xmlns:p14="http://schemas.microsoft.com/office/powerpoint/2010/main" val="105393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225</Words>
  <Application>Microsoft Office PowerPoint</Application>
  <PresentationFormat>Экран (4:3)</PresentationFormat>
  <Paragraphs>32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БЕСЕДЫ ОБ ИСКУССТВЕ</vt:lpstr>
      <vt:lpstr>Домашнее Задание. Март ПОРТРЕТ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БЕСЕДЫ ОБ ИСКУССТВЕ</dc:title>
  <dc:creator>ASUS</dc:creator>
  <cp:lastModifiedBy>Троицкая ДХШ</cp:lastModifiedBy>
  <cp:revision>2</cp:revision>
  <dcterms:created xsi:type="dcterms:W3CDTF">2022-02-08T11:13:37Z</dcterms:created>
  <dcterms:modified xsi:type="dcterms:W3CDTF">2022-02-16T16:59:54Z</dcterms:modified>
</cp:coreProperties>
</file>