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C0C-9955-4305-8109-6154E3CE9DF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C898-25D3-4E25-8470-49A77314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1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31C0C-9955-4305-8109-6154E3CE9DF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C898-25D3-4E25-8470-49A77314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«космос»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Цветовая растяжка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9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1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6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Сочетание формы и цвета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8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«космос»</vt:lpstr>
      <vt:lpstr>Презентация PowerPoint</vt:lpstr>
      <vt:lpstr>1. Цветовая растяжка</vt:lpstr>
      <vt:lpstr>Презентация PowerPoint</vt:lpstr>
      <vt:lpstr>Презентация PowerPoint</vt:lpstr>
      <vt:lpstr>Презентация PowerPoint</vt:lpstr>
      <vt:lpstr>Презентация PowerPoint</vt:lpstr>
      <vt:lpstr>2. Сочетание формы и цвета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«космос»</dc:title>
  <dc:creator>Троицкая ДХШ</dc:creator>
  <cp:lastModifiedBy>Троицкая ДХШ</cp:lastModifiedBy>
  <cp:revision>1</cp:revision>
  <dcterms:created xsi:type="dcterms:W3CDTF">2020-04-11T12:20:43Z</dcterms:created>
  <dcterms:modified xsi:type="dcterms:W3CDTF">2020-04-11T12:20:43Z</dcterms:modified>
</cp:coreProperties>
</file>