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E664-D139-4F87-8C7D-3D3193E033D4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B003A-8DC8-4FDC-9A67-1188CDB5C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7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2E664-D139-4F87-8C7D-3D3193E033D4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B003A-8DC8-4FDC-9A67-1188CDB5C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6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b="1" smtClean="0">
                <a:solidFill>
                  <a:srgbClr val="DA4026"/>
                </a:solidFill>
                <a:latin typeface="Times New Roman" pitchFamily="18" charset="0"/>
              </a:rPr>
              <a:t>Александр Македонский и эпоха эллинизма</a:t>
            </a:r>
            <a:br>
              <a:rPr lang="ru-RU" b="1" smtClean="0">
                <a:solidFill>
                  <a:srgbClr val="DA4026"/>
                </a:solidFill>
                <a:latin typeface="Times New Roman" pitchFamily="18" charset="0"/>
              </a:rPr>
            </a:br>
            <a:endParaRPr lang="ru-RU" b="1" smtClean="0">
              <a:solidFill>
                <a:srgbClr val="DA4026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96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«Битва при Иссе»</a:t>
            </a:r>
            <a:br>
              <a:rPr lang="ru-RU" sz="3200" smtClean="0">
                <a:latin typeface="Times New Roman" pitchFamily="18" charset="0"/>
              </a:rPr>
            </a:br>
            <a:r>
              <a:rPr lang="ru-RU" sz="3200" smtClean="0">
                <a:latin typeface="Times New Roman" pitchFamily="18" charset="0"/>
              </a:rPr>
              <a:t>Мозаика, ок. 200 до н. э. 313×582 см. Национальный археологический музей, Неаполь</a:t>
            </a:r>
            <a:endParaRPr lang="ru-RU" sz="320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78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</a:rPr>
              <a:t>Александр разит персов на стенке Сидонского саркофага</a:t>
            </a:r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83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</a:rPr>
              <a:t>Джузеппе Кадес (1750-1799)</a:t>
            </a:r>
            <a:r>
              <a:rPr lang="en-US" sz="2400" b="1" smtClean="0">
                <a:latin typeface="Times New Roman" pitchFamily="18" charset="0"/>
              </a:rPr>
              <a:t> </a:t>
            </a:r>
            <a:r>
              <a:rPr lang="ru-RU" sz="2400" b="1" smtClean="0">
                <a:latin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</a:rPr>
              <a:t>«Александр Македонский отказывается пить воду»</a:t>
            </a:r>
            <a:br>
              <a:rPr lang="ru-RU" sz="2400" b="1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1792 г. ИталияХолст, темпера с добавлением воска </a:t>
            </a:r>
            <a:endParaRPr lang="ru-RU" sz="240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36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</a:rPr>
              <a:t>Джузеппе Кадес</a:t>
            </a:r>
            <a:br>
              <a:rPr lang="ru-RU" sz="2400" b="1" smtClean="0">
                <a:latin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</a:rPr>
              <a:t>(1750-1799)</a:t>
            </a:r>
            <a:r>
              <a:rPr lang="en-US" sz="2400" b="1" smtClean="0">
                <a:latin typeface="Times New Roman" pitchFamily="18" charset="0"/>
              </a:rPr>
              <a:t> </a:t>
            </a:r>
            <a:r>
              <a:rPr lang="ru-RU" sz="2400" b="1" smtClean="0">
                <a:latin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</a:rPr>
              <a:t>«Александр Македонский в мастерской Апеллеса»</a:t>
            </a:r>
            <a:endParaRPr lang="ru-RU" sz="2400" b="1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79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76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</a:rPr>
              <a:t>Эллинистический период</a:t>
            </a:r>
            <a:br>
              <a:rPr lang="ru-RU" sz="2800" b="1" smtClean="0">
                <a:latin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</a:rPr>
              <a:t>(конец IV — начало I в. до н. э.)</a:t>
            </a:r>
            <a:endParaRPr lang="ru-RU" sz="2800" b="1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33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2400" smtClean="0">
                <a:latin typeface="Times New Roman" pitchFamily="18" charset="0"/>
              </a:rPr>
              <a:t>«Александр Македонский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на охоте на вепря» 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I в. Древний Рим. Сардоникс; камея</a:t>
            </a:r>
            <a:endParaRPr lang="ru-RU" sz="240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1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</a:rPr>
              <a:t>Александрийский маяк (Фаросский маяк) —</a:t>
            </a:r>
            <a:br>
              <a:rPr lang="ru-RU" sz="2800" b="1" smtClean="0">
                <a:latin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</a:rPr>
              <a:t>маяк, построенный в III веке до н.э. на острове Фарос около египетского города Александрии,одно из 7 чудес света</a:t>
            </a:r>
            <a:endParaRPr lang="ru-RU" sz="2800" b="1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24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05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6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</a:rPr>
              <a:t>древнегреческий философ, великий учёный.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Его отец был врачом македонского царя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Аминты III. В 17 лет Аристотель уехал в Афины, стал учеником Платона и провёл в его Академии 20 лет. После смерти учителя Аристотель покинул Афины. В 343 г. до н.э. наследник Аминты III Филипп Македонский попросил философа стать воспитателем своего юного сына Александра, будущего великого полководца.</a:t>
            </a:r>
            <a:endParaRPr lang="ru-RU" sz="240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56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«Культура Древней Греции»</a:t>
            </a:r>
            <a:b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Дополнительная литература</a:t>
            </a:r>
            <a:b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83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9900"/>
                </a:solidFill>
                <a:latin typeface="Times New Roman" pitchFamily="18" charset="0"/>
              </a:rPr>
              <a:t>Николай Альбе́ртович Кун (1877 – 1940)</a:t>
            </a:r>
            <a:br>
              <a:rPr lang="ru-RU" sz="3600" b="1" smtClean="0">
                <a:solidFill>
                  <a:srgbClr val="FF9900"/>
                </a:solidFill>
                <a:latin typeface="Times New Roman" pitchFamily="18" charset="0"/>
              </a:rPr>
            </a:br>
            <a:r>
              <a:rPr lang="ru-RU" sz="3600" b="1" smtClean="0">
                <a:solidFill>
                  <a:srgbClr val="FF9900"/>
                </a:solidFill>
                <a:latin typeface="Times New Roman" pitchFamily="18" charset="0"/>
              </a:rPr>
              <a:t>«Легенды и мифы Древней Греции»</a:t>
            </a:r>
            <a:endParaRPr lang="ru-RU" sz="3600" b="1" smtClean="0">
              <a:solidFill>
                <a:srgbClr val="FF990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62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3600" b="1" smtClean="0">
                <a:solidFill>
                  <a:srgbClr val="CC3300"/>
                </a:solidFill>
                <a:latin typeface="Times New Roman" pitchFamily="18" charset="0"/>
              </a:rPr>
              <a:t>Михаил Леонович Гаспаров (1935-2005) «Занимательная Греция»</a:t>
            </a:r>
            <a:endParaRPr lang="ru-RU" sz="3600" b="1" smtClean="0">
              <a:solidFill>
                <a:srgbClr val="CC330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80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Times New Roman" pitchFamily="18" charset="0"/>
              </a:rPr>
              <a:t>Любовь Федоровна Воронкова </a:t>
            </a:r>
            <a:br>
              <a:rPr lang="ru-RU" sz="3600" smtClean="0">
                <a:latin typeface="Times New Roman" pitchFamily="18" charset="0"/>
              </a:rPr>
            </a:br>
            <a:r>
              <a:rPr lang="ru-RU" sz="3600" smtClean="0">
                <a:latin typeface="Times New Roman" pitchFamily="18" charset="0"/>
              </a:rPr>
              <a:t>«Сын Зевса»</a:t>
            </a:r>
            <a:endParaRPr lang="ru-RU" sz="360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27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kern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«История. Семейная энциклопедия»</a:t>
            </a:r>
            <a:br>
              <a:rPr lang="ru-RU" sz="3600" kern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Древний Египет и Древняя Греция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58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Домашняя работа</a:t>
            </a: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82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Примеры выполненной работы по теме Культура Древней Греции:</a:t>
            </a: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17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42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</a:rPr>
              <a:t>Филипп II вошёл в историю как отец Александра Великого, хотя осуществил наиболее трудную задачу, укрепления Македонского государства и фактического объединения Эллады (Греции). В дальнейшем его сын воспользовался сильной, закалённой в боях армией.</a:t>
            </a:r>
            <a:endParaRPr lang="ru-RU" sz="240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7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</a:rPr>
              <a:t>Александр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был так прекрасен,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что первым в Элладе стал брить себе бороду, чтобы она не скрывала черт его лица. Вести о его подвигах прилетали в Элладу из дальних восточных земель и тут же становились легендами.</a:t>
            </a: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32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1800" b="1" smtClean="0">
                <a:latin typeface="Times New Roman" pitchFamily="18" charset="0"/>
              </a:rPr>
              <a:t>Андре Кастень</a:t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</a:rPr>
              <a:t>«Юный Александр укрощает Буцефала», </a:t>
            </a:r>
            <a:r>
              <a:rPr lang="en-US" sz="1800" b="1" smtClean="0">
                <a:latin typeface="Times New Roman" pitchFamily="18" charset="0"/>
              </a:rPr>
              <a:t>XIX </a:t>
            </a:r>
            <a:r>
              <a:rPr lang="ru-RU" sz="1800" b="1" smtClean="0">
                <a:latin typeface="Times New Roman" pitchFamily="18" charset="0"/>
              </a:rPr>
              <a:t>в.</a:t>
            </a:r>
            <a:endParaRPr lang="ru-RU" sz="1800" b="1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4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4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48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</a:rPr>
              <a:t>Тетрадрахма.</a:t>
            </a:r>
            <a:br>
              <a:rPr lang="ru-RU" sz="2400" b="1" smtClean="0">
                <a:latin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</a:rPr>
              <a:t>Александр Македонский</a:t>
            </a:r>
            <a:br>
              <a:rPr lang="ru-RU" sz="2400" b="1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336 - 323 г. до н.э. Македония. Серебро </a:t>
            </a:r>
            <a:endParaRPr lang="ru-RU" sz="240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53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2000" smtClean="0">
                <a:latin typeface="Times New Roman" pitchFamily="18" charset="0"/>
              </a:rPr>
              <a:t>Александр Македонский.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Фрагмент мозаики из Помпей</a:t>
            </a:r>
            <a:endParaRPr lang="ru-RU" sz="200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283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Экран (4:3)</PresentationFormat>
  <Paragraphs>21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Александр Македонский и эпоха эллинизма </vt:lpstr>
      <vt:lpstr>древнегреческий философ, великий учёный. Его отец был врачом македонского царя Аминты III. В 17 лет Аристотель уехал в Афины, стал учеником Платона и провёл в его Академии 20 лет. После смерти учителя Аристотель покинул Афины. В 343 г. до н.э. наследник Аминты III Филипп Македонский попросил философа стать воспитателем своего юного сына Александра, будущего великого полководца.</vt:lpstr>
      <vt:lpstr>Филипп II вошёл в историю как отец Александра Великого, хотя осуществил наиболее трудную задачу, укрепления Македонского государства и фактического объединения Эллады (Греции). В дальнейшем его сын воспользовался сильной, закалённой в боях армией.</vt:lpstr>
      <vt:lpstr>Александр был так прекрасен, что первым в Элладе стал брить себе бороду, чтобы она не скрывала черт его лица. Вести о его подвигах прилетали в Элладу из дальних восточных земель и тут же становились легендами.</vt:lpstr>
      <vt:lpstr>Андре Кастень «Юный Александр укрощает Буцефала», XIX в.</vt:lpstr>
      <vt:lpstr>Презентация PowerPoint</vt:lpstr>
      <vt:lpstr>Презентация PowerPoint</vt:lpstr>
      <vt:lpstr>Тетрадрахма. Александр Македонский 336 - 323 г. до н.э. Македония. Серебро </vt:lpstr>
      <vt:lpstr>Александр Македонский. Фрагмент мозаики из Помпей</vt:lpstr>
      <vt:lpstr>«Битва при Иссе» Мозаика, ок. 200 до н. э. 313×582 см. Национальный археологический музей, Неаполь</vt:lpstr>
      <vt:lpstr>Александр разит персов на стенке Сидонского саркофага</vt:lpstr>
      <vt:lpstr>Джузеппе Кадес (1750-1799)  «Александр Македонский отказывается пить воду» 1792 г. ИталияХолст, темпера с добавлением воска </vt:lpstr>
      <vt:lpstr>Джузеппе Кадес (1750-1799)  «Александр Македонский в мастерской Апеллеса»</vt:lpstr>
      <vt:lpstr>Презентация PowerPoint</vt:lpstr>
      <vt:lpstr>Эллинистический период (конец IV — начало I в. до н. э.)</vt:lpstr>
      <vt:lpstr>«Александр Македонский на охоте на вепря»  I в. Древний Рим. Сардоникс; камея</vt:lpstr>
      <vt:lpstr>Александрийский маяк (Фаросский маяк) — маяк, построенный в III веке до н.э. на острове Фарос около египетского города Александрии,одно из 7 чудес света</vt:lpstr>
      <vt:lpstr>Презентация PowerPoint</vt:lpstr>
      <vt:lpstr>Презентация PowerPoint</vt:lpstr>
      <vt:lpstr>«Культура Древней Греции» Дополнительная литература </vt:lpstr>
      <vt:lpstr>Николай Альбе́ртович Кун (1877 – 1940) «Легенды и мифы Древней Греции»</vt:lpstr>
      <vt:lpstr>Михаил Леонович Гаспаров (1935-2005) «Занимательная Греция»</vt:lpstr>
      <vt:lpstr>Любовь Федоровна Воронкова  «Сын Зевса»</vt:lpstr>
      <vt:lpstr>«История. Семейная энциклопедия» Древний Египет и Древняя Греция</vt:lpstr>
      <vt:lpstr>Домашняя работа</vt:lpstr>
      <vt:lpstr>Примеры выполненной работы по теме Культура Древней Греции: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Македонский и эпоха эллинизма </dc:title>
  <dc:creator>Троицкая ДХШ</dc:creator>
  <cp:lastModifiedBy>Троицкая ДХШ</cp:lastModifiedBy>
  <cp:revision>1</cp:revision>
  <dcterms:created xsi:type="dcterms:W3CDTF">2020-05-10T23:12:55Z</dcterms:created>
  <dcterms:modified xsi:type="dcterms:W3CDTF">2020-05-10T23:12:55Z</dcterms:modified>
</cp:coreProperties>
</file>