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7614-D7A6-4A49-80B4-D07B2CB48F6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A8A0-7F59-4943-A1CC-4E9775A18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5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A7614-D7A6-4A49-80B4-D07B2CB48F68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A8A0-7F59-4943-A1CC-4E9775A18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3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FF"/>
                </a:solidFill>
              </a:rPr>
              <a:t>Тема: </a:t>
            </a:r>
            <a:br>
              <a:rPr lang="ru-RU" b="1" smtClean="0">
                <a:solidFill>
                  <a:srgbClr val="FFFFFF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Декоративная композиция.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Натюрморт</a:t>
            </a:r>
            <a:r>
              <a:rPr lang="ru-RU" b="1" smtClean="0">
                <a:solidFill>
                  <a:srgbClr val="FFFFFF"/>
                </a:solidFill>
              </a:rPr>
              <a:t/>
            </a:r>
            <a:br>
              <a:rPr lang="ru-RU" b="1" smtClean="0">
                <a:solidFill>
                  <a:srgbClr val="FFFFFF"/>
                </a:solidFill>
              </a:rPr>
            </a:br>
            <a:r>
              <a:rPr lang="ru-RU" sz="3600" b="1" i="1" smtClean="0">
                <a:solidFill>
                  <a:srgbClr val="FFFFFF"/>
                </a:solidFill>
              </a:rPr>
              <a:t>Занятие 3</a:t>
            </a:r>
            <a:endParaRPr lang="ru-RU" b="1" i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50594"/>
      </p:ext>
    </p:extLst>
  </p:cSld>
  <p:clrMapOvr>
    <a:masterClrMapping/>
  </p:clrMapOvr>
  <p:transition spd="slow" advTm="8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В представленной подборке даны различные варианты декоративных натюрмортов. </a:t>
            </a:r>
            <a:br>
              <a:rPr lang="ru-RU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С контуром и без него, в ярком насыщенном колорите и в приглушённых тонах на нюансных отношениях. </a:t>
            </a:r>
            <a:br>
              <a:rPr lang="ru-RU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Работы выполнены как учениками,</a:t>
            </a:r>
            <a:br>
              <a:rPr lang="ru-RU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так и опытными художниками.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13323"/>
      </p:ext>
    </p:extLst>
  </p:cSld>
  <p:clrMapOvr>
    <a:masterClrMapping/>
  </p:clrMapOvr>
  <p:transition spd="slow" advTm="10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17084"/>
      </p:ext>
    </p:extLst>
  </p:cSld>
  <p:clrMapOvr>
    <a:masterClrMapping/>
  </p:clrMapOvr>
  <p:transition spd="slow" advTm="7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43384"/>
      </p:ext>
    </p:extLst>
  </p:cSld>
  <p:clrMapOvr>
    <a:masterClrMapping/>
  </p:clrMapOvr>
  <p:transition spd="slow" advTm="7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4779"/>
      </p:ext>
    </p:extLst>
  </p:cSld>
  <p:clrMapOvr>
    <a:masterClrMapping/>
  </p:clrMapOvr>
  <p:transition spd="slow" advTm="7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3326"/>
      </p:ext>
    </p:extLst>
  </p:cSld>
  <p:clrMapOvr>
    <a:masterClrMapping/>
  </p:clrMapOvr>
  <p:transition spd="slow" advTm="7000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0728"/>
      </p:ext>
    </p:extLst>
  </p:cSld>
  <p:clrMapOvr>
    <a:masterClrMapping/>
  </p:clrMapOvr>
  <p:transition spd="slow" advTm="7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77065"/>
      </p:ext>
    </p:extLst>
  </p:cSld>
  <p:clrMapOvr>
    <a:masterClrMapping/>
  </p:clrMapOvr>
  <p:transition spd="slow" advTm="7000"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28110"/>
      </p:ext>
    </p:extLst>
  </p:cSld>
  <p:clrMapOvr>
    <a:masterClrMapping/>
  </p:clrMapOvr>
  <p:transition spd="slow" advTm="7000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8744"/>
      </p:ext>
    </p:extLst>
  </p:cSld>
  <p:clrMapOvr>
    <a:masterClrMapping/>
  </p:clrMapOvr>
  <p:transition spd="slow" advTm="700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9259"/>
      </p:ext>
    </p:extLst>
  </p:cSld>
  <p:clrMapOvr>
    <a:masterClrMapping/>
  </p:clrMapOvr>
  <p:transition spd="slow" advTm="10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Занятие по теме: Контрасты и нюансы.</a:t>
            </a:r>
            <a:br>
              <a:rPr lang="ru-RU" sz="4000" b="1" smtClean="0">
                <a:solidFill>
                  <a:srgbClr val="FFFFFF"/>
                </a:solidFill>
              </a:rPr>
            </a:br>
            <a:r>
              <a:rPr lang="ru-RU" sz="4000" b="1" smtClean="0">
                <a:solidFill>
                  <a:srgbClr val="FFFFFF"/>
                </a:solidFill>
              </a:rPr>
              <a:t>Палитра. Теплохолодность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091"/>
      </p:ext>
    </p:extLst>
  </p:cSld>
  <p:clrMapOvr>
    <a:masterClrMapping/>
  </p:clrMapOvr>
  <p:transition spd="slow" advTm="10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Задание:  Нарисовать декоративный натюрморт с использованием контрастных цветов.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60908"/>
      </p:ext>
    </p:extLst>
  </p:cSld>
  <p:clrMapOvr>
    <a:masterClrMapping/>
  </p:clrMapOvr>
  <p:transition spd="slow" advTm="1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Контрасты и нюансы. </a:t>
            </a:r>
            <a:br>
              <a:rPr lang="ru-RU" sz="4000" b="1" smtClean="0">
                <a:solidFill>
                  <a:srgbClr val="FFFFFF"/>
                </a:solidFill>
              </a:rPr>
            </a:br>
            <a:r>
              <a:rPr lang="ru-RU" sz="4000" b="1" smtClean="0">
                <a:solidFill>
                  <a:srgbClr val="FFFFFF"/>
                </a:solidFill>
              </a:rPr>
              <a:t>Цветовой круг Иттена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4915"/>
      </p:ext>
    </p:extLst>
  </p:cSld>
  <p:clrMapOvr>
    <a:masterClrMapping/>
  </p:clrMapOvr>
  <p:transition spd="slow" advTm="14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Контрастные цвета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789"/>
      </p:ext>
    </p:extLst>
  </p:cSld>
  <p:clrMapOvr>
    <a:masterClrMapping/>
  </p:clrMapOvr>
  <p:transition spd="slow" advTm="14000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Нюансные цвета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1405"/>
      </p:ext>
    </p:extLst>
  </p:cSld>
  <p:clrMapOvr>
    <a:masterClrMapping/>
  </p:clrMapOvr>
  <p:transition spd="slow" advTm="14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chemeClr val="bg1"/>
                </a:solidFill>
              </a:rPr>
              <a:t>Примеры цветовой палитры: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4944"/>
      </p:ext>
    </p:extLst>
  </p:cSld>
  <p:clrMapOvr>
    <a:masterClrMapping/>
  </p:clrMapOvr>
  <p:transition spd="slow" advTm="14000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Теплохолодность </a:t>
            </a:r>
            <a:br>
              <a:rPr lang="ru-RU" sz="4000" b="1" smtClean="0">
                <a:solidFill>
                  <a:srgbClr val="FFFFFF"/>
                </a:solidFill>
              </a:rPr>
            </a:b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5732"/>
      </p:ext>
    </p:extLst>
  </p:cSld>
  <p:clrMapOvr>
    <a:masterClrMapping/>
  </p:clrMapOvr>
  <p:transition spd="slow" advTm="15000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Примеры контрастных натюрмортов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5411"/>
      </p:ext>
    </p:extLst>
  </p:cSld>
  <p:clrMapOvr>
    <a:masterClrMapping/>
  </p:clrMapOvr>
  <p:transition spd="slow" advTm="7000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FFFFFF"/>
                </a:solidFill>
              </a:rPr>
              <a:t>Примеры натюрмортов</a:t>
            </a:r>
            <a:endParaRPr lang="ru-RU" sz="40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74557"/>
      </p:ext>
    </p:extLst>
  </p:cSld>
  <p:clrMapOvr>
    <a:masterClrMapping/>
  </p:clrMapOvr>
  <p:transition spd="slow" advTm="7000">
    <p:split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Произвольный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 Декоративная композиция. Натюрморт Занятие 3</vt:lpstr>
      <vt:lpstr>Занятие по теме: Контрасты и нюансы. Палитра. Теплохолодность</vt:lpstr>
      <vt:lpstr>Контрасты и нюансы.  Цветовой круг Иттена</vt:lpstr>
      <vt:lpstr>Контрастные цвета</vt:lpstr>
      <vt:lpstr>Нюансные цвета</vt:lpstr>
      <vt:lpstr>Примеры цветовой палитры:</vt:lpstr>
      <vt:lpstr>Теплохолодность  </vt:lpstr>
      <vt:lpstr>Примеры контрастных натюрмортов</vt:lpstr>
      <vt:lpstr>Примеры натюрмортов</vt:lpstr>
      <vt:lpstr>В представленной подборке даны различные варианты декоративных натюрмортов.  С контуром и без него, в ярком насыщенном колорите и в приглушённых тонах на нюансных отношениях.  Работы выполнены как учениками, так и опытными художниками.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 Нарисовать декоративный натюрморт с использованием контрастных цветов.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Декоративная композиция. Натюрморт Занятие 3</dc:title>
  <dc:creator>Троицкая ДХШ</dc:creator>
  <cp:lastModifiedBy>Троицкая ДХШ</cp:lastModifiedBy>
  <cp:revision>1</cp:revision>
  <dcterms:created xsi:type="dcterms:W3CDTF">2020-04-11T10:32:31Z</dcterms:created>
  <dcterms:modified xsi:type="dcterms:W3CDTF">2020-04-11T10:32:31Z</dcterms:modified>
</cp:coreProperties>
</file>