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A878-5D8B-4C85-8A05-6BFB547AB490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9607-E60A-4C27-8A6F-504B315B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3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A878-5D8B-4C85-8A05-6BFB547AB490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9607-E60A-4C27-8A6F-504B315B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Композиция</a:t>
            </a:r>
            <a:br>
              <a:rPr lang="ru-RU" smtClean="0"/>
            </a:br>
            <a:r>
              <a:rPr lang="ru-RU" smtClean="0"/>
              <a:t>2г класс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8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Примеры работ учащихся на тему:</a:t>
            </a:r>
            <a:endParaRPr lang="en-US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2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Жду ваших эскизов на </a:t>
            </a:r>
            <a:r>
              <a:rPr lang="en-US" sz="2400" smtClean="0"/>
              <a:t>Whatsapp</a:t>
            </a:r>
            <a:r>
              <a:rPr lang="ru-RU" sz="2400" smtClean="0"/>
              <a:t>.</a:t>
            </a:r>
            <a:endParaRPr lang="en-US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Двухфигурная композиция - композиция, в которой два равнозначимых персонажа, между которыми происходит диалог.</a:t>
            </a:r>
            <a:endParaRPr lang="en-US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6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В такой композиции пауза между фигурами не менее важна, чем сами фигуры. </a:t>
            </a:r>
            <a:br>
              <a:rPr lang="ru-RU" sz="2400" smtClean="0"/>
            </a:br>
            <a:r>
              <a:rPr lang="ru-RU" sz="2400" smtClean="0"/>
              <a:t>(«Благовещение» Леонардо да Винчи)</a:t>
            </a:r>
            <a:endParaRPr lang="en-US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Так по-разному решали одну и ту же тему художники</a:t>
            </a:r>
            <a:br>
              <a:rPr lang="ru-RU" sz="2400" smtClean="0"/>
            </a:br>
            <a:r>
              <a:rPr lang="ru-RU" sz="2400" smtClean="0"/>
              <a:t>Италии (Фра Беато Анжелико, «Благовещение») и</a:t>
            </a:r>
            <a:br>
              <a:rPr lang="ru-RU" sz="2400" smtClean="0"/>
            </a:br>
            <a:r>
              <a:rPr lang="ru-RU" sz="2400" smtClean="0"/>
              <a:t>Древней Руси (икона «Устюжское Благовещение»).</a:t>
            </a:r>
            <a:endParaRPr lang="en-US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7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Между героями идет разговор, или повисло напряженное молчание, и художник выражает это напряжение через позы героев, светотень, цветовой контраст. </a:t>
            </a:r>
            <a:r>
              <a:rPr lang="en-US" sz="2000" smtClean="0"/>
              <a:t>(</a:t>
            </a:r>
            <a:r>
              <a:rPr lang="ru-RU" sz="2000" smtClean="0"/>
              <a:t> Николай Ге «Что есть истина?», «Петр</a:t>
            </a:r>
            <a:r>
              <a:rPr lang="en-US" sz="2000" smtClean="0"/>
              <a:t> I</a:t>
            </a:r>
            <a:r>
              <a:rPr lang="ru-RU" sz="2000" smtClean="0"/>
              <a:t> допрашивает царевича Алексея»</a:t>
            </a:r>
            <a:r>
              <a:rPr lang="en-US" sz="2000" smtClean="0"/>
              <a:t>)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7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Константин Истомин «Вузовки». Здесь фигуры связаны светлым пятном окна и ритмом оконных рам. Здесь нет драматического конфликта, изображены просто девушки за спокойным занятием.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0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В этой картине Яна Вермеера Дельфтского идет молчаливое общение художника и модели.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1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Задание: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9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Материалы: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03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Композиция 2г класс</vt:lpstr>
      <vt:lpstr>Двухфигурная композиция - композиция, в которой два равнозначимых персонажа, между которыми происходит диалог.</vt:lpstr>
      <vt:lpstr>В такой композиции пауза между фигурами не менее важна, чем сами фигуры.  («Благовещение» Леонардо да Винчи)</vt:lpstr>
      <vt:lpstr>Так по-разному решали одну и ту же тему художники Италии (Фра Беато Анжелико, «Благовещение») и Древней Руси (икона «Устюжское Благовещение»).</vt:lpstr>
      <vt:lpstr>Между героями идет разговор, или повисло напряженное молчание, и художник выражает это напряжение через позы героев, светотень, цветовой контраст. ( Николай Ге «Что есть истина?», «Петр I допрашивает царевича Алексея»)</vt:lpstr>
      <vt:lpstr>Константин Истомин «Вузовки». Здесь фигуры связаны светлым пятном окна и ритмом оконных рам. Здесь нет драматического конфликта, изображены просто девушки за спокойным занятием.</vt:lpstr>
      <vt:lpstr>В этой картине Яна Вермеера Дельфтского идет молчаливое общение художника и модели.</vt:lpstr>
      <vt:lpstr>Задание:</vt:lpstr>
      <vt:lpstr>Материалы:</vt:lpstr>
      <vt:lpstr>Примеры работ учащихся на тему:</vt:lpstr>
      <vt:lpstr>Жду ваших эскизов на Whatsapp.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Композиция 2г класс</dc:title>
  <dc:creator>Троицкая ДХШ</dc:creator>
  <cp:lastModifiedBy>Троицкая ДХШ</cp:lastModifiedBy>
  <cp:revision>1</cp:revision>
  <dcterms:created xsi:type="dcterms:W3CDTF">2020-11-01T19:24:02Z</dcterms:created>
  <dcterms:modified xsi:type="dcterms:W3CDTF">2020-11-01T19:24:02Z</dcterms:modified>
</cp:coreProperties>
</file>