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3EDB-7735-417C-8BB8-5A1908FC07B5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660C-3319-4C9D-A4F6-B58302BFC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99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43EDB-7735-417C-8BB8-5A1908FC07B5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660C-3319-4C9D-A4F6-B58302BFC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885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smtClean="0">
                <a:solidFill>
                  <a:srgbClr val="FFFF00"/>
                </a:solidFill>
              </a:rPr>
              <a:t>Графика</a:t>
            </a:r>
            <a:endParaRPr lang="ru-RU" b="1" i="1" dirty="0">
              <a:solidFill>
                <a:srgbClr val="FFFFFF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45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smtClean="0">
                <a:solidFill>
                  <a:srgbClr val="FFFFFF"/>
                </a:solidFill>
              </a:rPr>
              <a:t>Задание:</a:t>
            </a:r>
            <a:br>
              <a:rPr lang="ru-RU" sz="4000" b="1" smtClean="0">
                <a:solidFill>
                  <a:srgbClr val="FFFFFF"/>
                </a:solidFill>
              </a:rPr>
            </a:br>
            <a:r>
              <a:rPr lang="ru-RU" sz="4000" b="1" smtClean="0">
                <a:solidFill>
                  <a:srgbClr val="FFFFFF"/>
                </a:solidFill>
              </a:rPr>
              <a:t>Выполнить итоговую работу по графике за 5 класс</a:t>
            </a:r>
            <a:br>
              <a:rPr lang="ru-RU" sz="4000" b="1" smtClean="0">
                <a:solidFill>
                  <a:srgbClr val="FFFFFF"/>
                </a:solidFill>
              </a:rPr>
            </a:br>
            <a:r>
              <a:rPr lang="ru-RU" sz="4000" b="1" smtClean="0">
                <a:solidFill>
                  <a:srgbClr val="FFFFFF"/>
                </a:solidFill>
              </a:rPr>
              <a:t>(12 часов)</a:t>
            </a:r>
            <a:endParaRPr lang="ru-RU" sz="4000" b="1" dirty="0">
              <a:solidFill>
                <a:srgbClr val="FFFFFF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743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smtClean="0">
                <a:solidFill>
                  <a:srgbClr val="FFFFFF"/>
                </a:solidFill>
              </a:rPr>
              <a:t>Содержание занятий при выполнении Итоговой работы</a:t>
            </a:r>
            <a:endParaRPr lang="ru-RU" sz="4000" b="1" dirty="0">
              <a:solidFill>
                <a:srgbClr val="FFFFFF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0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smtClean="0">
                <a:solidFill>
                  <a:srgbClr val="FFFFFF"/>
                </a:solidFill>
              </a:rPr>
              <a:t>Содержание занятий при выполнении Итоговой работы</a:t>
            </a:r>
            <a:endParaRPr lang="ru-RU" sz="4000" b="1" dirty="0">
              <a:solidFill>
                <a:srgbClr val="FFFFFF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817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 fontAlgn="base">
              <a:lnSpc>
                <a:spcPct val="100000"/>
              </a:lnSpc>
              <a:spcAft>
                <a:spcPct val="0"/>
              </a:spcAft>
            </a:pPr>
            <a:r>
              <a:rPr lang="ru-RU" sz="2800" smtClean="0">
                <a:solidFill>
                  <a:schemeClr val="bg1"/>
                </a:solidFill>
                <a:latin typeface="Arial" pitchFamily="34" charset="0"/>
              </a:rPr>
              <a:t>Инструкция по работе в дистанционном формате</a:t>
            </a:r>
            <a:endParaRPr lang="ru-RU" sz="28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058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Произвольный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Графика</vt:lpstr>
      <vt:lpstr>Задание: Выполнить итоговую работу по графике за 5 класс (12 часов)</vt:lpstr>
      <vt:lpstr>Содержание занятий при выполнении Итоговой работы</vt:lpstr>
      <vt:lpstr>Содержание занятий при выполнении Итоговой работы</vt:lpstr>
      <vt:lpstr>Инструкция по работе в дистанционном формате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Графика</dc:title>
  <dc:creator>Троицкая ДХШ</dc:creator>
  <cp:lastModifiedBy>Троицкая ДХШ</cp:lastModifiedBy>
  <cp:revision>1</cp:revision>
  <dcterms:created xsi:type="dcterms:W3CDTF">2020-04-13T10:46:48Z</dcterms:created>
  <dcterms:modified xsi:type="dcterms:W3CDTF">2020-04-13T10:46:48Z</dcterms:modified>
</cp:coreProperties>
</file>