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1890-FAA2-4015-9D36-F9F787C714C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70FA-DB10-4E7C-9B04-A6A7BCB9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8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1890-FAA2-4015-9D36-F9F787C714C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70FA-DB10-4E7C-9B04-A6A7BCB93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9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СКУЛЬПТУРА</a:t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>ДРЕВНЕЙ ГРЕЦИИ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5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«Много есть чудес на свете,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Человек — их всех чудесней»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Софокл </a:t>
            </a:r>
            <a:r>
              <a:rPr lang="ru-RU" sz="2000" smtClean="0">
                <a:latin typeface="Times New Roman" pitchFamily="18" charset="0"/>
              </a:rPr>
              <a:t>(496/5-406 до н.э. — афинский драматург, трагик)</a:t>
            </a:r>
            <a:endParaRPr lang="ru-RU" sz="2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8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smtClean="0">
                <a:latin typeface="Times New Roman" pitchFamily="18" charset="0"/>
              </a:rPr>
              <a:t>Скульптура ранней классики. Мирон «Дискобол». Сер. </a:t>
            </a:r>
            <a:r>
              <a:rPr lang="en-US" sz="2000" smtClean="0">
                <a:latin typeface="Times New Roman" pitchFamily="18" charset="0"/>
              </a:rPr>
              <a:t>V</a:t>
            </a:r>
            <a:r>
              <a:rPr lang="ru-RU" sz="2000" smtClean="0">
                <a:latin typeface="Times New Roman" pitchFamily="18" charset="0"/>
              </a:rPr>
              <a:t> в. до н. э. Римская копия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2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Поликле́т Ста́рший</a:t>
            </a:r>
            <a:r>
              <a:rPr lang="ru-RU" sz="32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— древнегреческий скульптор и теоретик искусства, работавший в Аргосе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во второй половине V века до н.э.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5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Пракси́тель</a:t>
            </a:r>
            <a:r>
              <a:rPr lang="ru-RU" sz="2800" smtClean="0">
                <a:latin typeface="Times New Roman" pitchFamily="18" charset="0"/>
              </a:rPr>
              <a:t> —древнегреческий скульптор IV в. до н. э.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«Артемида»</a:t>
            </a: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Мирон «Дискобол»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Сер. </a:t>
            </a:r>
            <a:r>
              <a:rPr lang="en-US" sz="2400" b="1" smtClean="0">
                <a:latin typeface="Times New Roman" pitchFamily="18" charset="0"/>
              </a:rPr>
              <a:t>V</a:t>
            </a:r>
            <a:r>
              <a:rPr lang="ru-RU" sz="2400" b="1" smtClean="0">
                <a:latin typeface="Times New Roman" pitchFamily="18" charset="0"/>
              </a:rPr>
              <a:t> в. до н.э.</a:t>
            </a: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3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Лисипп «Апоксиомен»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Мраморная римская копия греческого оригинала из бронзы около 330 года до н.э. Рим, Музеи Ватикана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2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Агесандр Родосский и его сыновья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Полидор и Афинодор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«Лаокоон и его сыновья»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Мраморная копия 50 года до н. э. Музей Пия-Климента, Ватикан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«Венера Милосская»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ок. 130—100 гг. до н.э. Мрамор. Высота: 2,02 м. Лувр, Париж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5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«Аполлон Бельведерский», ок. 330—320 до н.э.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Фрагмент. Мрамор. Высота: 2,24 м. Музей Пия-Климента, Ватикан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1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Курос из Паросского Асклепиона, 540 г. до н.э.</a:t>
            </a:r>
            <a:endParaRPr lang="ru-RU" sz="32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17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Зе́вксис</a:t>
            </a:r>
            <a:r>
              <a:rPr lang="ru-RU" sz="3200" smtClean="0">
                <a:latin typeface="Times New Roman" pitchFamily="18" charset="0"/>
              </a:rPr>
              <a:t> — древнегреческий живописец, работавший в 420-380 г.г. до н.э.</a:t>
            </a:r>
            <a:endParaRPr lang="ru-RU" sz="32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6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Кора</a:t>
            </a:r>
            <a:r>
              <a:rPr lang="ru-RU" sz="2800" smtClean="0">
                <a:latin typeface="Times New Roman" pitchFamily="18" charset="0"/>
              </a:rPr>
              <a:t> — это изображение женщины (всегда молодой),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в статичной позе, одетой в традиционную греческую одежду,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с архаической улыбкой на устах.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«Дельфийский возничий»</a:t>
            </a:r>
            <a:r>
              <a:rPr lang="ru-RU" sz="2400" smtClean="0">
                <a:latin typeface="Times New Roman" pitchFamily="18" charset="0"/>
              </a:rPr>
              <a:t> знаменитый оригинал древнегреческой скульптуры;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бронза. Высота: 1,80 м. Археологический музей, Дельфы.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Статую, созданную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 478-474 г. до н.э., воздвигли в Дельфах в 474 г. до н.э. как ознаменование победы команды колесниц на Пифийских играх в 478 г.</a:t>
            </a:r>
            <a:r>
              <a:rPr lang="ru-RU" sz="4000" smtClean="0"/>
              <a:t> </a:t>
            </a:r>
            <a:r>
              <a:rPr lang="ru-RU" sz="2400" smtClean="0">
                <a:latin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6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4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Классический период (V—IV вв. до н. э.)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Афинский Акрополь</a:t>
            </a:r>
            <a:r>
              <a:rPr lang="ru-RU" sz="2800" b="1" smtClean="0">
                <a:latin typeface="Times New Roman" pitchFamily="18" charset="0"/>
              </a:rPr>
              <a:t> </a:t>
            </a:r>
            <a:br>
              <a:rPr lang="ru-RU" sz="2800" b="1" smtClean="0">
                <a:latin typeface="Times New Roman" pitchFamily="18" charset="0"/>
              </a:rPr>
            </a:b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5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Экран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СКУЛЬПТУРА ДРЕВНЕЙ ГРЕЦИИ</vt:lpstr>
      <vt:lpstr>Курос из Паросского Асклепиона, 540 г. до н.э.</vt:lpstr>
      <vt:lpstr>Кора — это изображение женщины (всегда молодой), в статичной позе, одетой в традиционную греческую одежду, с архаической улыбкой на устах.</vt:lpstr>
      <vt:lpstr>«Дельфийский возничий» знаменитый оригинал древнегреческой скульптуры; бронза. Высота: 1,80 м. Археологический музей, Дельфы. Статую, созданную в 478-474 г. до н.э., воздвигли в Дельфах в 474 г. до н.э. как ознаменование победы команды колесниц на Пифийских играх в 478 г.  </vt:lpstr>
      <vt:lpstr>Презентация PowerPoint</vt:lpstr>
      <vt:lpstr>Презентация PowerPoint</vt:lpstr>
      <vt:lpstr>Презентация PowerPoint</vt:lpstr>
      <vt:lpstr>Презентация PowerPoint</vt:lpstr>
      <vt:lpstr> Классический период (V—IV вв. до н. э.)  Афинский Акрополь  </vt:lpstr>
      <vt:lpstr>Презентация PowerPoint</vt:lpstr>
      <vt:lpstr>«Много есть чудес на свете, Человек — их всех чудесней» Софокл (496/5-406 до н.э. — афинский драматург, трагик)</vt:lpstr>
      <vt:lpstr>Скульптура ранней классики. Мирон «Дискобол». Сер. V в. до н. э. Римская копия</vt:lpstr>
      <vt:lpstr>Поликле́т Ста́рший — древнегреческий скульптор и теоретик искусства, работавший в Аргосе во второй половине V века до н.э.</vt:lpstr>
      <vt:lpstr>Пракси́тель —древнегреческий скульптор IV в. до н. э. «Артемида»</vt:lpstr>
      <vt:lpstr>Мирон «Дискобол» Сер. V в. до н.э.</vt:lpstr>
      <vt:lpstr>Лисипп «Апоксиомен» Мраморная римская копия греческого оригинала из бронзы около 330 года до н.э. Рим, Музеи Ватикана</vt:lpstr>
      <vt:lpstr>Агесандр Родосский и его сыновья Полидор и Афинодор «Лаокоон и его сыновья» Мраморная копия 50 года до н. э. Музей Пия-Климента, Ватикан</vt:lpstr>
      <vt:lpstr>«Венера Милосская» ок. 130—100 гг. до н.э. Мрамор. Высота: 2,02 м. Лувр, Париж</vt:lpstr>
      <vt:lpstr>«Аполлон Бельведерский», ок. 330—320 до н.э. Фрагмент. Мрамор. Высота: 2,24 м. Музей Пия-Климента, Ватикан</vt:lpstr>
      <vt:lpstr>Презентация PowerPoint</vt:lpstr>
      <vt:lpstr>Зе́вксис — древнегреческий живописец, работавший в 420-380 г.г. до н.э.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 ДРЕВНЕЙ ГРЕЦИИ</dc:title>
  <dc:creator>Троицкая ДХШ</dc:creator>
  <cp:lastModifiedBy>Троицкая ДХШ</cp:lastModifiedBy>
  <cp:revision>1</cp:revision>
  <dcterms:created xsi:type="dcterms:W3CDTF">2020-04-01T20:38:01Z</dcterms:created>
  <dcterms:modified xsi:type="dcterms:W3CDTF">2020-04-01T20:38:01Z</dcterms:modified>
</cp:coreProperties>
</file>