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498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B50D6-4D27-4699-8349-F2D508EAE901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E7417-BECF-4461-816E-0CD6C733C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9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7417-BECF-4461-816E-0CD6C733C2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0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7417-BECF-4461-816E-0CD6C733C2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2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39A6-0114-4D2D-97C8-07DD0D0EE76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984-7BDC-49B5-BDCE-18D9767FA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3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39A6-0114-4D2D-97C8-07DD0D0EE76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984-7BDC-49B5-BDCE-18D9767FA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48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39A6-0114-4D2D-97C8-07DD0D0EE76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984-7BDC-49B5-BDCE-18D9767FA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1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39A6-0114-4D2D-97C8-07DD0D0EE76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984-7BDC-49B5-BDCE-18D9767FA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9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39A6-0114-4D2D-97C8-07DD0D0EE76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984-7BDC-49B5-BDCE-18D9767FA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9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39A6-0114-4D2D-97C8-07DD0D0EE76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984-7BDC-49B5-BDCE-18D9767FA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39A6-0114-4D2D-97C8-07DD0D0EE76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984-7BDC-49B5-BDCE-18D9767FA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4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39A6-0114-4D2D-97C8-07DD0D0EE76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984-7BDC-49B5-BDCE-18D9767FA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5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39A6-0114-4D2D-97C8-07DD0D0EE76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984-7BDC-49B5-BDCE-18D9767FA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1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39A6-0114-4D2D-97C8-07DD0D0EE76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984-7BDC-49B5-BDCE-18D9767FA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39A6-0114-4D2D-97C8-07DD0D0EE76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6984-7BDC-49B5-BDCE-18D9767FA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9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39A6-0114-4D2D-97C8-07DD0D0EE76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6984-7BDC-49B5-BDCE-18D9767FA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1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568952" cy="2547715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Осенний пейзаж с архитектурой</a:t>
            </a:r>
            <a:endParaRPr lang="ru-RU" sz="5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584776" cy="1417712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В </a:t>
            </a:r>
            <a:r>
              <a:rPr lang="ru-RU" i="1" dirty="0">
                <a:solidFill>
                  <a:srgbClr val="FF0000"/>
                </a:solidFill>
              </a:rPr>
              <a:t>изображении главное </a:t>
            </a:r>
            <a:r>
              <a:rPr lang="ru-RU" i="1" dirty="0" smtClean="0">
                <a:solidFill>
                  <a:srgbClr val="FF0000"/>
                </a:solidFill>
              </a:rPr>
              <a:t>- природа</a:t>
            </a:r>
            <a:r>
              <a:rPr lang="ru-RU" i="1" dirty="0">
                <a:solidFill>
                  <a:srgbClr val="FF0000"/>
                </a:solidFill>
              </a:rPr>
              <a:t>. Архитектура </a:t>
            </a:r>
            <a:r>
              <a:rPr lang="ru-RU" i="1" dirty="0" smtClean="0">
                <a:solidFill>
                  <a:srgbClr val="FF0000"/>
                </a:solidFill>
              </a:rPr>
              <a:t>- </a:t>
            </a:r>
            <a:r>
              <a:rPr lang="ru-RU" i="1" dirty="0">
                <a:solidFill>
                  <a:srgbClr val="FF0000"/>
                </a:solidFill>
              </a:rPr>
              <a:t>второстепенное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326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© МАОУДОД "Троицкая ДХШ" 2020</a:t>
            </a:r>
          </a:p>
        </p:txBody>
      </p:sp>
    </p:spTree>
    <p:extLst>
      <p:ext uri="{BB962C8B-B14F-4D97-AF65-F5344CB8AC3E}">
        <p14:creationId xmlns:p14="http://schemas.microsoft.com/office/powerpoint/2010/main" val="129198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IMG_20201101_152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70" y="317383"/>
            <a:ext cx="463834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326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© МАОУДОД "Троицкая ДХШ" 2020</a:t>
            </a:r>
          </a:p>
        </p:txBody>
      </p:sp>
    </p:spTree>
    <p:extLst>
      <p:ext uri="{BB962C8B-B14F-4D97-AF65-F5344CB8AC3E}">
        <p14:creationId xmlns:p14="http://schemas.microsoft.com/office/powerpoint/2010/main" val="341313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3"/>
            <a:ext cx="856895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u="sng" dirty="0" smtClean="0">
                <a:solidFill>
                  <a:srgbClr val="FF0000"/>
                </a:solidFill>
              </a:rPr>
              <a:t>Материалы :</a:t>
            </a:r>
          </a:p>
          <a:p>
            <a:endParaRPr lang="ru-RU" sz="28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Бумага А3,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простой </a:t>
            </a:r>
            <a:r>
              <a:rPr lang="ru-RU" sz="2000" dirty="0"/>
              <a:t>карандаш ,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акварель 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черный </a:t>
            </a:r>
            <a:r>
              <a:rPr lang="ru-RU" sz="2000" dirty="0"/>
              <a:t>карандаш из набора цветных карандашей. </a:t>
            </a:r>
            <a:endParaRPr lang="ru-RU" sz="2000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u="sng" dirty="0" smtClean="0">
                <a:solidFill>
                  <a:srgbClr val="FF0000"/>
                </a:solidFill>
              </a:rPr>
              <a:t>Задача</a:t>
            </a:r>
            <a:r>
              <a:rPr lang="ru-RU" sz="2800" u="sng" dirty="0">
                <a:solidFill>
                  <a:srgbClr val="FF0000"/>
                </a:solidFill>
              </a:rPr>
              <a:t>: </a:t>
            </a:r>
            <a:endParaRPr lang="ru-RU" sz="2800" u="sng" dirty="0" smtClean="0">
              <a:solidFill>
                <a:srgbClr val="FF0000"/>
              </a:solidFill>
            </a:endParaRPr>
          </a:p>
          <a:p>
            <a:endParaRPr lang="ru-RU" sz="2000" dirty="0"/>
          </a:p>
          <a:p>
            <a:r>
              <a:rPr lang="ru-RU" sz="2400" b="1" dirty="0"/>
              <a:t>Выделить первый план </a:t>
            </a:r>
            <a:r>
              <a:rPr lang="ru-RU" sz="2400" b="1" dirty="0" smtClean="0"/>
              <a:t>!</a:t>
            </a:r>
          </a:p>
          <a:p>
            <a:endParaRPr lang="ru-RU" sz="2000" b="1" dirty="0" smtClean="0"/>
          </a:p>
          <a:p>
            <a:r>
              <a:rPr lang="ru-RU" sz="2000" dirty="0" smtClean="0"/>
              <a:t>Первый </a:t>
            </a:r>
            <a:r>
              <a:rPr lang="ru-RU" sz="2000" dirty="0"/>
              <a:t>план прорабатываем более тщательно. Усиливаем контраст на первом плане. Теплое </a:t>
            </a:r>
            <a:r>
              <a:rPr lang="ru-RU" sz="2000" dirty="0" smtClean="0"/>
              <a:t>- холодное</a:t>
            </a:r>
            <a:r>
              <a:rPr lang="ru-RU" sz="2000" dirty="0"/>
              <a:t>, </a:t>
            </a:r>
            <a:r>
              <a:rPr lang="ru-RU" sz="2000" dirty="0" smtClean="0"/>
              <a:t>светлое - тёмное.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326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© МАОУДОД "Троицкая ДХШ" 2020</a:t>
            </a:r>
          </a:p>
        </p:txBody>
      </p:sp>
    </p:spTree>
    <p:extLst>
      <p:ext uri="{BB962C8B-B14F-4D97-AF65-F5344CB8AC3E}">
        <p14:creationId xmlns:p14="http://schemas.microsoft.com/office/powerpoint/2010/main" val="380731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Просмотрите фотографии</a:t>
            </a:r>
            <a:endParaRPr lang="ru-RU" dirty="0"/>
          </a:p>
        </p:txBody>
      </p:sp>
      <p:pic>
        <p:nvPicPr>
          <p:cNvPr id="1026" name="Picture 2" descr="D:\IMG_20201031_160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1806"/>
            <a:ext cx="3960440" cy="5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G_20201031_155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41" y="1161806"/>
            <a:ext cx="3942867" cy="526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326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© МАОУДОД "Троицкая ДХШ" 2020</a:t>
            </a:r>
          </a:p>
        </p:txBody>
      </p:sp>
    </p:spTree>
    <p:extLst>
      <p:ext uri="{BB962C8B-B14F-4D97-AF65-F5344CB8AC3E}">
        <p14:creationId xmlns:p14="http://schemas.microsoft.com/office/powerpoint/2010/main" val="23571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G_20201031_160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67" y="332655"/>
            <a:ext cx="4337026" cy="57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IMG_20201031_162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337026" cy="57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326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© МАОУДОД "Троицкая ДХШ" 2020</a:t>
            </a:r>
          </a:p>
        </p:txBody>
      </p:sp>
    </p:spTree>
    <p:extLst>
      <p:ext uri="{BB962C8B-B14F-4D97-AF65-F5344CB8AC3E}">
        <p14:creationId xmlns:p14="http://schemas.microsoft.com/office/powerpoint/2010/main" val="120111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G_20201031_160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7"/>
            <a:ext cx="4638349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326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© МАОУДОД "Троицкая ДХШ" 2020</a:t>
            </a:r>
          </a:p>
        </p:txBody>
      </p:sp>
    </p:spTree>
    <p:extLst>
      <p:ext uri="{BB962C8B-B14F-4D97-AF65-F5344CB8AC3E}">
        <p14:creationId xmlns:p14="http://schemas.microsoft.com/office/powerpoint/2010/main" val="120677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188640"/>
            <a:ext cx="8682825" cy="86409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>2. Выполните предварительный эскиз карандашом. 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Работа творческая, можно использовать несколько фотографий для одной композиции. Травы на первом плане могут быть разные: осенние листья, шиповник и т.д.</a:t>
            </a:r>
            <a:endParaRPr lang="ru-RU" sz="1600" dirty="0"/>
          </a:p>
        </p:txBody>
      </p:sp>
      <p:pic>
        <p:nvPicPr>
          <p:cNvPr id="3" name="Picture 3" descr="D:\IMG_20201101_131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6" y="980728"/>
            <a:ext cx="4146252" cy="55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IMG_20201101_1247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980429"/>
            <a:ext cx="4506361" cy="55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326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© МАОУДОД "Троицкая ДХШ" 2020</a:t>
            </a:r>
          </a:p>
        </p:txBody>
      </p:sp>
    </p:spTree>
    <p:extLst>
      <p:ext uri="{BB962C8B-B14F-4D97-AF65-F5344CB8AC3E}">
        <p14:creationId xmlns:p14="http://schemas.microsoft.com/office/powerpoint/2010/main" val="110071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3. Переносим предварительный эскиз на А3. </a:t>
            </a:r>
            <a:br>
              <a:rPr lang="ru-RU" sz="1800" dirty="0" smtClean="0"/>
            </a:br>
            <a:r>
              <a:rPr lang="ru-RU" sz="1800" dirty="0" smtClean="0"/>
              <a:t>4</a:t>
            </a:r>
            <a:r>
              <a:rPr lang="ru-RU" sz="1800" dirty="0"/>
              <a:t>. Начинаем работать в цвете.</a:t>
            </a:r>
            <a:br>
              <a:rPr lang="ru-RU" sz="1800" dirty="0"/>
            </a:br>
            <a:r>
              <a:rPr lang="ru-RU" sz="1800" dirty="0"/>
              <a:t>Сначала надо намочить лист водой и быстро цветом заполнить его. Надо использовать разные оттенки. Пишем по сырому. Пусть цвет перетекает из одного в другой.  </a:t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800" dirty="0"/>
          </a:p>
        </p:txBody>
      </p:sp>
      <p:pic>
        <p:nvPicPr>
          <p:cNvPr id="6146" name="Picture 2" descr="D:\IMG_20201101_135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3"/>
            <a:ext cx="402456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IMG_20201101_134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68" y="1196752"/>
            <a:ext cx="402456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326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© МАОУДОД "Троицкая ДХШ" 2020</a:t>
            </a:r>
          </a:p>
        </p:txBody>
      </p:sp>
    </p:spTree>
    <p:extLst>
      <p:ext uri="{BB962C8B-B14F-4D97-AF65-F5344CB8AC3E}">
        <p14:creationId xmlns:p14="http://schemas.microsoft.com/office/powerpoint/2010/main" val="109539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/>
              <a:t>5. После того, как работа высохнет, начинаем работать чёрным карандашом. Можно штриховать, работать линией. </a:t>
            </a:r>
            <a:br>
              <a:rPr lang="ru-RU" sz="2000" dirty="0"/>
            </a:br>
            <a:r>
              <a:rPr lang="ru-RU" sz="2000" dirty="0"/>
              <a:t>На первом плане прорабатываем детали более четкой линией. На втором плане </a:t>
            </a:r>
            <a:r>
              <a:rPr lang="ru-RU" sz="2000" dirty="0" smtClean="0"/>
              <a:t>- более </a:t>
            </a:r>
            <a:r>
              <a:rPr lang="ru-RU" sz="2000" dirty="0"/>
              <a:t>светлым тоном</a:t>
            </a:r>
          </a:p>
        </p:txBody>
      </p:sp>
      <p:pic>
        <p:nvPicPr>
          <p:cNvPr id="7170" name="Picture 2" descr="D:\IMG_20201101_151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1541"/>
            <a:ext cx="3816424" cy="509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IMG_20201101_151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71541"/>
            <a:ext cx="3816425" cy="509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326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© МАОУДОД "Троицкая ДХШ" 2020</a:t>
            </a:r>
          </a:p>
        </p:txBody>
      </p:sp>
    </p:spTree>
    <p:extLst>
      <p:ext uri="{BB962C8B-B14F-4D97-AF65-F5344CB8AC3E}">
        <p14:creationId xmlns:p14="http://schemas.microsoft.com/office/powerpoint/2010/main" val="341742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IMG_20201101_143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456034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IMG_20201101_152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88" y="621294"/>
            <a:ext cx="4455581" cy="59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326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© МАОУДОД "Троицкая ДХШ" 2020</a:t>
            </a:r>
          </a:p>
        </p:txBody>
      </p:sp>
    </p:spTree>
    <p:extLst>
      <p:ext uri="{BB962C8B-B14F-4D97-AF65-F5344CB8AC3E}">
        <p14:creationId xmlns:p14="http://schemas.microsoft.com/office/powerpoint/2010/main" val="3738536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134</Words>
  <Application>Microsoft Office PowerPoint</Application>
  <PresentationFormat>Экран (4:3)</PresentationFormat>
  <Paragraphs>37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Осенний пейзаж с архитектурой</vt:lpstr>
      <vt:lpstr>Презентация PowerPoint</vt:lpstr>
      <vt:lpstr>1. Просмотрите фотографии</vt:lpstr>
      <vt:lpstr>Презентация PowerPoint</vt:lpstr>
      <vt:lpstr>Презентация PowerPoint</vt:lpstr>
      <vt:lpstr>2. Выполните предварительный эскиз карандашом.   Работа творческая, можно использовать несколько фотографий для одной композиции. Травы на первом плане могут быть разные: осенние листья, шиповник и т.д.</vt:lpstr>
      <vt:lpstr>  3. Переносим предварительный эскиз на А3.  4. Начинаем работать в цвете. Сначала надо намочить лист водой и быстро цветом заполнить его. Надо использовать разные оттенки. Пишем по сырому. Пусть цвет перетекает из одного в другой.    </vt:lpstr>
      <vt:lpstr>5. После того, как работа высохнет, начинаем работать чёрным карандашом. Можно штриховать, работать линией.  На первом плане прорабатываем детали более четкой линией. На втором плане - более светлым тоном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Осенний пейзаж с архитектурой</dc:title>
  <dc:creator>lenovo2</dc:creator>
  <cp:lastModifiedBy>Троицкая ДХШ</cp:lastModifiedBy>
  <cp:revision>12</cp:revision>
  <dcterms:created xsi:type="dcterms:W3CDTF">2020-11-17T06:57:25Z</dcterms:created>
  <dcterms:modified xsi:type="dcterms:W3CDTF">2020-11-19T08:39:30Z</dcterms:modified>
</cp:coreProperties>
</file>