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22DB-FAEA-4925-B8B8-7DDD1F43EB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C55-6374-4279-92F2-B9688A82A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7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22DB-FAEA-4925-B8B8-7DDD1F43EB8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7C55-6374-4279-92F2-B9688A82A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Times New Roman" pitchFamily="18" charset="0"/>
              </a:rPr>
              <a:t>Готическое искусство</a:t>
            </a:r>
            <a:endParaRPr lang="ru-RU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smtClean="0">
                <a:latin typeface="Times New Roman" pitchFamily="18" charset="0"/>
              </a:rPr>
              <a:t>Оксфордский университет,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вид сверху,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Великобритания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Готика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(от итал. gotico, букв. - готский,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от названия германского племени готов),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готический стиль – это художественный стиль, завершающий развитие средневекового искусства стран Западной, Центральной и частично Восточной Европы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(между серединой XII и XV-XVI вв.).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smtClean="0">
                <a:latin typeface="Times New Roman" pitchFamily="18" charset="0"/>
              </a:rPr>
              <a:t>Одним из важнейших памятников ранней французской готики является западный портал собора в Шартре.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Нервюра</a:t>
            </a:r>
            <a:r>
              <a:rPr lang="ru-RU" sz="2800" smtClean="0">
                <a:latin typeface="Times New Roman" pitchFamily="18" charset="0"/>
              </a:rPr>
              <a:t> (фр. </a:t>
            </a:r>
            <a:r>
              <a:rPr lang="fr-FR" sz="2800" i="1" smtClean="0">
                <a:latin typeface="Times New Roman" pitchFamily="18" charset="0"/>
              </a:rPr>
              <a:t>nervure</a:t>
            </a:r>
            <a:r>
              <a:rPr lang="ru-RU" sz="2800" smtClean="0">
                <a:latin typeface="Times New Roman" pitchFamily="18" charset="0"/>
              </a:rPr>
              <a:t> — жилка, прожилка) — выступающее ребро готического каркасного крестового свода. Система нервюр образует каркас, облегчающий кладку свода. 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Нервюры, беря на себя тяжесть, сводили ее к опорным столбам, которые часто оформлялись в виде собранного пучка колонн. Такая конструкция облегчала массивную стену и позволяла значительно увеличить пространство собора.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1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" b="1" smtClean="0">
                <a:latin typeface="Times New Roman" pitchFamily="18" charset="0"/>
              </a:rPr>
              <a:t>Потолок Собора Крайст Черч колледжа,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Оксфорд, Великобритания</a:t>
            </a: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Проход, Собор Крайст Черч колледж, Оксфорд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Траве́я</a:t>
            </a:r>
            <a:r>
              <a:rPr lang="ru-RU" sz="2800" smtClean="0">
                <a:latin typeface="Times New Roman" pitchFamily="18" charset="0"/>
              </a:rPr>
              <a:t> (лат. </a:t>
            </a:r>
            <a:r>
              <a:rPr lang="ru-RU" sz="2800" i="1" smtClean="0">
                <a:latin typeface="Times New Roman" pitchFamily="18" charset="0"/>
              </a:rPr>
              <a:t>trabs — балка, деревянная кровля, пролет</a:t>
            </a:r>
            <a:r>
              <a:rPr lang="ru-RU" sz="2800" smtClean="0">
                <a:latin typeface="Times New Roman" pitchFamily="18" charset="0"/>
              </a:rPr>
              <a:t>) — в романской и готической архитектуре пространственная ячейка нефа, ограниченная 4 столбами, несущими крестовый или сомкнутый свод. 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5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8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Особого расцвета витражи достигли в церквях Западной Европы на исходе романики, когда научились вплавлять цветное стекло, сначала крупными блоками, а потом пластинами. Из крупных блоков кусочки для витражей поначалу выкалывались, а позже – выпиливались.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Созданию витражного окна предшествовал эскиз в натуральную величину, в соответствии с которым подбирались цветные кусочки и оправлялись в свинцовую рамку. Свинец опаивали в панели. Каждую такую панель оправляли в раму (обычно железную, «арматуру»), чтобы защитить стекло от давления и подчеркнуть основные линии рисунка. Таким образом цветные плоскости всегда были обведены темным контуром, что придавало витражам дополнительную декоративность.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</a:rPr>
              <a:t>Феодо́сий I Великий (346—395 гг.) прибывает в Эфес, витраж собора в Руане.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В Средние века и появилась пословица: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«Воздух города делает человека свободным».</a:t>
            </a:r>
            <a:endParaRPr lang="ru-RU" sz="32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6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50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0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Окно-роза Руанского Собора</a:t>
            </a:r>
            <a:endParaRPr lang="ru-RU" altLang="ru-RU" sz="2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8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Витражное окно-роза в Орлеанском соборе Сент-Круа</a:t>
            </a:r>
            <a:endParaRPr lang="ru-RU" altLang="ru-RU" sz="2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0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" b="1" smtClean="0">
                <a:latin typeface="Times New Roman" pitchFamily="18" charset="0"/>
              </a:rPr>
              <a:t>Вид на собор Нотр-дам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с высоты птичьего полета, 1194—1220 г.г.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г. Шартр, Франция</a:t>
            </a: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Первоначально беффруа служили сторожевыми башнями, где висел набатный колокол. Такая башня была символом свободы города. Постепенно в помещении башен стали размещать зал заседаний городского совета, место для хранения казны, документов, печати, торговые помещения. Так как внутри башен для всего этого не хватало места, то у подножия беффруа стали пристраивать специальное здание. Таким образом постепенно беффруа превратилось в здание городского совета - </a:t>
            </a:r>
            <a:r>
              <a:rPr lang="ru-RU" sz="2400" b="1" smtClean="0">
                <a:latin typeface="Times New Roman" pitchFamily="18" charset="0"/>
              </a:rPr>
              <a:t>ра́тушу</a:t>
            </a:r>
            <a:r>
              <a:rPr lang="ru-RU" sz="2400" smtClean="0">
                <a:latin typeface="Times New Roman" pitchFamily="18" charset="0"/>
              </a:rPr>
              <a:t> (от нем. </a:t>
            </a:r>
            <a:r>
              <a:rPr lang="de-DE" sz="2400" i="1" smtClean="0">
                <a:latin typeface="Times New Roman" pitchFamily="18" charset="0"/>
              </a:rPr>
              <a:t>Rathaus</a:t>
            </a:r>
            <a:r>
              <a:rPr lang="ru-RU" sz="2400" smtClean="0">
                <a:latin typeface="Times New Roman" pitchFamily="18" charset="0"/>
              </a:rPr>
              <a:t> — буквально «дом совета»).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Ратуша в городе Компьене является одной из самых интересных французских ратуш, среди сохранившихся образцов XV века. Двухухэтажная композиция, обрамленная вертикальными остроконечными элементами и увенчанная красивой башней, отражает основные тенденции позднеготической городской архитектуры.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4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Экран (4:3)</PresentationFormat>
  <Paragraphs>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Готическое искусство</vt:lpstr>
      <vt:lpstr>Презентация PowerPoint</vt:lpstr>
      <vt:lpstr>В Средние века и появилась пословица: «Воздух города делает человека свободным».</vt:lpstr>
      <vt:lpstr>Презентация PowerPoint</vt:lpstr>
      <vt:lpstr>Презентация PowerPoint</vt:lpstr>
      <vt:lpstr>Вид на собор Нотр-дам с высоты птичьего полета, 1194—1220 г.г. г. Шартр, Франция</vt:lpstr>
      <vt:lpstr>Первоначально беффруа служили сторожевыми башнями, где висел набатный колокол. Такая башня была символом свободы города. Постепенно в помещении башен стали размещать зал заседаний городского совета, место для хранения казны, документов, печати, торговые помещения. Так как внутри башен для всего этого не хватало места, то у подножия беффруа стали пристраивать специальное здание. Таким образом постепенно беффруа превратилось в здание городского совета - ра́тушу (от нем. Rathaus — буквально «дом совета»).</vt:lpstr>
      <vt:lpstr>Ратуша в городе Компьене является одной из самых интересных французских ратуш, среди сохранившихся образцов XV века. Двухухэтажная композиция, обрамленная вертикальными остроконечными элементами и увенчанная красивой башней, отражает основные тенденции позднеготической городской архитектуры.</vt:lpstr>
      <vt:lpstr>Презентация PowerPoint</vt:lpstr>
      <vt:lpstr>Оксфордский университет, вид сверху, Великобритания</vt:lpstr>
      <vt:lpstr>Готика (от итал. gotico, букв. - готский, от названия германского племени готов), готический стиль – это художественный стиль, завершающий развитие средневекового искусства стран Западной, Центральной и частично Восточной Европы (между серединой XII и XV-XVI вв.).</vt:lpstr>
      <vt:lpstr>Одним из важнейших памятников ранней французской готики является западный портал собора в Шартре.</vt:lpstr>
      <vt:lpstr>Презентация PowerPoint</vt:lpstr>
      <vt:lpstr>Нервюра (фр. nervure — жилка, прожилка) — выступающее ребро готического каркасного крестового свода. Система нервюр образует каркас, облегчающий кладку свода. </vt:lpstr>
      <vt:lpstr>Нервюры, беря на себя тяжесть, сводили ее к опорным столбам, которые часто оформлялись в виде собранного пучка колонн. Такая конструкция облегчала массивную стену и позволяла значительно увеличить пространство собора.</vt:lpstr>
      <vt:lpstr>Потолок Собора Крайст Черч колледжа, Оксфорд, Великобритания</vt:lpstr>
      <vt:lpstr>Проход, Собор Крайст Черч колледж, Оксфорд</vt:lpstr>
      <vt:lpstr>Презентация PowerPoint</vt:lpstr>
      <vt:lpstr>Презентация PowerPoint</vt:lpstr>
      <vt:lpstr>Презентация PowerPoint</vt:lpstr>
      <vt:lpstr>Траве́я (лат. trabs — балка, деревянная кровля, пролет) — в романской и готической архитектуре пространственная ячейка нефа, ограниченная 4 столбами, несущими крестовый или сомкнутый свод. </vt:lpstr>
      <vt:lpstr>Презентация PowerPoint</vt:lpstr>
      <vt:lpstr>Презентация PowerPoint</vt:lpstr>
      <vt:lpstr>Презентация PowerPoint</vt:lpstr>
      <vt:lpstr>Особого расцвета витражи достигли в церквях Западной Европы на исходе романики, когда научились вплавлять цветное стекло, сначала крупными блоками, а потом пластинами. Из крупных блоков кусочки для витражей поначалу выкалывались, а позже – выпиливались. Созданию витражного окна предшествовал эскиз в натуральную величину, в соответствии с которым подбирались цветные кусочки и оправлялись в свинцовую рамку. Свинец опаивали в панели. Каждую такую панель оправляли в раму (обычно железную, «арматуру»), чтобы защитить стекло от давления и подчеркнуть основные линии рисунка. Таким образом цветные плоскости всегда были обведены темным контуром, что придавало витражам дополнительную декоративность. </vt:lpstr>
      <vt:lpstr>Презентация PowerPoint</vt:lpstr>
      <vt:lpstr>Феодо́сий I Великий (346—395 гг.) прибывает в Эфес, витраж собора в Руане.</vt:lpstr>
      <vt:lpstr>Презентация PowerPoint</vt:lpstr>
      <vt:lpstr>Презентация PowerPoint</vt:lpstr>
      <vt:lpstr>Презентация PowerPoint</vt:lpstr>
      <vt:lpstr>Презентация PowerPoint</vt:lpstr>
      <vt:lpstr>Окно-роза Руанского Собора</vt:lpstr>
      <vt:lpstr>Витражное окно-роза в Орлеанском соборе Сент-Круа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Готическое искусство</dc:title>
  <dc:creator>Троицкая ДХШ</dc:creator>
  <cp:lastModifiedBy>Троицкая ДХШ</cp:lastModifiedBy>
  <cp:revision>1</cp:revision>
  <dcterms:created xsi:type="dcterms:W3CDTF">2020-10-23T12:21:12Z</dcterms:created>
  <dcterms:modified xsi:type="dcterms:W3CDTF">2020-10-23T12:21:12Z</dcterms:modified>
</cp:coreProperties>
</file>