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B2EAD-35A9-4A92-B0EB-1DE2C702E8C4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257F-C158-47E5-B695-69DE9664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4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2EAD-35A9-4A92-B0EB-1DE2C702E8C4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A257F-C158-47E5-B695-69DE9664F9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0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Средневековая</a:t>
            </a:r>
            <a:b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Западной Европы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2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Поперечный разрез дороманской базилики (слева) и романского храма (справа)</a:t>
            </a: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5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9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b="1" smtClean="0">
                <a:latin typeface="Times New Roman" pitchFamily="18" charset="0"/>
              </a:rPr>
              <a:t>Траве́я</a:t>
            </a:r>
            <a:r>
              <a:rPr lang="ru-RU" sz="2000" smtClean="0">
                <a:latin typeface="Times New Roman" pitchFamily="18" charset="0"/>
              </a:rPr>
              <a:t> (лат. </a:t>
            </a:r>
            <a:r>
              <a:rPr lang="ru-RU" sz="2000" i="1" smtClean="0">
                <a:latin typeface="Times New Roman" pitchFamily="18" charset="0"/>
              </a:rPr>
              <a:t>trabs — балка, деревянная кровля, пролет</a:t>
            </a:r>
            <a:r>
              <a:rPr lang="ru-RU" sz="2000" smtClean="0">
                <a:latin typeface="Times New Roman" pitchFamily="18" charset="0"/>
              </a:rPr>
              <a:t>) — в романской и готической архитектуре пространственная ячейка нефа, ограниченная 4 столбами, несущими крестовый или сомкнутый свод.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02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4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b="1" smtClean="0">
                <a:latin typeface="Times New Roman" pitchFamily="18" charset="0"/>
              </a:rPr>
              <a:t>Нотр-Дам-ля-Гранд</a:t>
            </a:r>
            <a:r>
              <a:rPr lang="ru-RU" sz="2000" smtClean="0">
                <a:latin typeface="Times New Roman" pitchFamily="18" charset="0"/>
              </a:rPr>
              <a:t> — храм во французском городе Пуатье. Украшенный скульптурными группами западный фасад храма признан шедевром религиозного искусства романской эпохи. Дата основания </a:t>
            </a:r>
            <a:r>
              <a:rPr lang="en-US" sz="2000" smtClean="0">
                <a:latin typeface="Times New Roman" pitchFamily="18" charset="0"/>
              </a:rPr>
              <a:t>XI</a:t>
            </a:r>
            <a:r>
              <a:rPr lang="ru-RU" sz="2000" smtClean="0">
                <a:latin typeface="Times New Roman" pitchFamily="18" charset="0"/>
              </a:rPr>
              <a:t> в.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Романское искусство</a:t>
            </a:r>
            <a:b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</a:rPr>
              <a:t>Скульптура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1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2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1800" smtClean="0">
                <a:latin typeface="Times New Roman" pitchFamily="18" charset="0"/>
              </a:rPr>
              <a:t>«Страшный суд» тимпан собора Сен-Лазар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г.Отен, Франция, </a:t>
            </a:r>
            <a:r>
              <a:rPr lang="ru-RU" sz="1800" smtClean="0">
                <a:latin typeface="Times New Roman" pitchFamily="18" charset="0"/>
              </a:rPr>
              <a:t>1130 – 1140 г.г.</a:t>
            </a: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9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54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74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6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Домашняя работа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0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1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C0000"/>
                </a:solidFill>
                <a:latin typeface="Times New Roman" pitchFamily="18" charset="0"/>
              </a:rPr>
              <a:t>Средневековье условно делится на три основных периода:</a:t>
            </a:r>
            <a:endParaRPr lang="ru-RU" sz="2400" b="1" dirty="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4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в западном искусстве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0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8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1800" b="1" smtClean="0">
                <a:latin typeface="Times New Roman" pitchFamily="18" charset="0"/>
              </a:rPr>
              <a:t>Собор Святого Петра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в городе Вормсе, Германия.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Начат после 1171 г., закончен к 1181 г.</a:t>
            </a:r>
            <a:endParaRPr lang="ru-RU" sz="1800" b="1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04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2000" smtClean="0">
                <a:latin typeface="Times New Roman" pitchFamily="18" charset="0"/>
              </a:rPr>
              <a:t>Большой собор в городе Шпайер в Германии.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Строительство 1030—1061 г.г. Самая крупная по размерам сохранившаяся церковь в романском стиле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z="1800" b="1" smtClean="0">
                <a:latin typeface="Times New Roman" pitchFamily="18" charset="0"/>
              </a:rPr>
              <a:t>Пиза́нская башня</a:t>
            </a:r>
            <a:r>
              <a:rPr lang="ru-RU" sz="1800" smtClean="0">
                <a:latin typeface="Times New Roman" pitchFamily="18" charset="0"/>
              </a:rPr>
              <a:t> — колокольная башня, часть ансамбля городского собора Санта-Мария Ассунта в городе Пиза. </a:t>
            </a:r>
            <a:endParaRPr lang="ru-RU" sz="1800" dirty="0" smtClean="0">
              <a:latin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661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Средневековая культура Западной Европы</vt:lpstr>
      <vt:lpstr>Презентация PowerPoint</vt:lpstr>
      <vt:lpstr>Презентация PowerPoint</vt:lpstr>
      <vt:lpstr>Средневековье условно делится на три основных периода:</vt:lpstr>
      <vt:lpstr>Направления в западном искусстве</vt:lpstr>
      <vt:lpstr>Презентация PowerPoint</vt:lpstr>
      <vt:lpstr>Собор Святого Петра в городе Вормсе, Германия. Начат после 1171 г., закончен к 1181 г.</vt:lpstr>
      <vt:lpstr>Большой собор в городе Шпайер в Германии. Строительство 1030—1061 г.г. Самая крупная по размерам сохранившаяся церковь в романском стиле</vt:lpstr>
      <vt:lpstr>Пиза́нская башня — колокольная башня, часть ансамбля городского собора Санта-Мария Ассунта в городе Пиза. </vt:lpstr>
      <vt:lpstr>Поперечный разрез дороманской базилики (слева) и романского храма (справа)</vt:lpstr>
      <vt:lpstr>Презентация PowerPoint</vt:lpstr>
      <vt:lpstr>Траве́я (лат. trabs — балка, деревянная кровля, пролет) — в романской и готической архитектуре пространственная ячейка нефа, ограниченная 4 столбами, несущими крестовый или сомкнутый свод.</vt:lpstr>
      <vt:lpstr>Презентация PowerPoint</vt:lpstr>
      <vt:lpstr>Презентация PowerPoint</vt:lpstr>
      <vt:lpstr>Нотр-Дам-ля-Гранд — храм во французском городе Пуатье. Украшенный скульптурными группами западный фасад храма признан шедевром религиозного искусства романской эпохи. Дата основания XI в.</vt:lpstr>
      <vt:lpstr>Презентация PowerPoint</vt:lpstr>
      <vt:lpstr>Романское искусство Скульптура</vt:lpstr>
      <vt:lpstr>Презентация PowerPoint</vt:lpstr>
      <vt:lpstr>«Страшный суд» тимпан собора Сен-Лазар г.Отен, Франция, 1130 – 1140 г.г.</vt:lpstr>
      <vt:lpstr>Презентация PowerPoint</vt:lpstr>
      <vt:lpstr>Презентация PowerPoint</vt:lpstr>
      <vt:lpstr>Домашняя работа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Средневековая культура Западной Европы</dc:title>
  <dc:creator>Троицкая ДХШ</dc:creator>
  <cp:lastModifiedBy>Троицкая ДХШ</cp:lastModifiedBy>
  <cp:revision>1</cp:revision>
  <dcterms:created xsi:type="dcterms:W3CDTF">2022-05-03T10:27:28Z</dcterms:created>
  <dcterms:modified xsi:type="dcterms:W3CDTF">2022-05-03T10:27:28Z</dcterms:modified>
</cp:coreProperties>
</file>