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BBDD-C913-49FA-A1E3-2949F826ACA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AC42-EA37-4D54-9414-C0AF27A52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BBDD-C913-49FA-A1E3-2949F826ACA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AC42-EA37-4D54-9414-C0AF27A52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7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Натюрморт со стеклом</a:t>
            </a:r>
            <a:br>
              <a:rPr lang="ru-RU" b="1" smtClean="0"/>
            </a:br>
            <a:r>
              <a:rPr lang="ru-RU" b="1" smtClean="0"/>
              <a:t>4  класс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9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11. После того как написали розы и стакан, пишем яблоко. Яблоко по сравнению с розами более теплое (оранжевый, красный, коричневый, зеленый рефлекс от драпировка).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6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12. Яблоко должно быть объемное – свет, тень. Рефлексы на стакане от яблока.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0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13. Прорабатываем падающие тени холодным.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7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14. В конце работы, когда все высохнет, покрываем тени бледным холодным, в технике лессировки.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54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7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Вам понадобятся: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лист для акварели А3,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акварельные краски, кисти, палитра, карандаш, ластик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1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 Намечаем композицию. Прорисовываем постановку. Прорисовываем розы, отделяя один оттенок от другого линией. На стакане прорисовываем эллипсы, толщину стекла. Намечаем падающие тени. Прорисовываем яблоко также как и розы.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7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3. Начинаем работу в цвете.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2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5. Пишем стакан разными холодными.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6. Цвета стакана в тени более темные холодные. В свету более светлые.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Пишем фон светлыми оттенками.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0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7. Начинаем писать втору розу. Вторая роза должна быть темнее чем первая. Нужно брать больше краплака и черного для теней. Сначала самые темные, потом более чистым цветом. Свет - краплак и охра.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0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8. Пишем кусок фона ко второй розе и стебель разными зелеными.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3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9. Пишем разными оттенками горизонтальную плоскость.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7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10. Когда написали две розы и фон, пишем третью. Она самая светлая и холодная по цвету.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3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Натюрморт со стеклом 4  класс </vt:lpstr>
      <vt:lpstr>Вам понадобятся: лист для акварели А3, акварельные краски, кисти, палитра, карандаш, ластик</vt:lpstr>
      <vt:lpstr>2. Намечаем композицию. Прорисовываем постановку. Прорисовываем розы, отделяя один оттенок от другого линией. На стакане прорисовываем эллипсы, толщину стекла. Намечаем падающие тени. Прорисовываем яблоко также как и розы. </vt:lpstr>
      <vt:lpstr>3. Начинаем работу в цвете.</vt:lpstr>
      <vt:lpstr>5. Пишем стакан разными холодными. 6. Цвета стакана в тени более темные холодные. В свету более светлые. Пишем фон светлыми оттенками.</vt:lpstr>
      <vt:lpstr>7. Начинаем писать втору розу. Вторая роза должна быть темнее чем первая. Нужно брать больше краплака и черного для теней. Сначала самые темные, потом более чистым цветом. Свет - краплак и охра.</vt:lpstr>
      <vt:lpstr>8. Пишем кусок фона ко второй розе и стебель разными зелеными.</vt:lpstr>
      <vt:lpstr>9. Пишем разными оттенками горизонтальную плоскость.</vt:lpstr>
      <vt:lpstr>10. Когда написали две розы и фон, пишем третью. Она самая светлая и холодная по цвету.</vt:lpstr>
      <vt:lpstr>11. После того как написали розы и стакан, пишем яблоко. Яблоко по сравнению с розами более теплое (оранжевый, красный, коричневый, зеленый рефлекс от драпировка).</vt:lpstr>
      <vt:lpstr>12. Яблоко должно быть объемное – свет, тень. Рефлексы на стакане от яблока.</vt:lpstr>
      <vt:lpstr>13. Прорабатываем падающие тени холодным.</vt:lpstr>
      <vt:lpstr>14. В конце работы, когда все высохнет, покрываем тени бледным холодным, в технике лессировки.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 со стеклом 4  класс </dc:title>
  <dc:creator>Троицкая ДХШ</dc:creator>
  <cp:lastModifiedBy>Троицкая ДХШ</cp:lastModifiedBy>
  <cp:revision>1</cp:revision>
  <dcterms:created xsi:type="dcterms:W3CDTF">2020-04-01T20:08:55Z</dcterms:created>
  <dcterms:modified xsi:type="dcterms:W3CDTF">2020-04-01T20:08:55Z</dcterms:modified>
</cp:coreProperties>
</file>